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1"/>
  </p:notesMasterIdLst>
  <p:sldIdLst>
    <p:sldId id="256" r:id="rId2"/>
    <p:sldId id="257" r:id="rId3"/>
    <p:sldId id="285" r:id="rId4"/>
    <p:sldId id="284" r:id="rId5"/>
    <p:sldId id="258" r:id="rId6"/>
    <p:sldId id="259" r:id="rId7"/>
    <p:sldId id="260" r:id="rId8"/>
    <p:sldId id="295" r:id="rId9"/>
    <p:sldId id="261" r:id="rId10"/>
    <p:sldId id="289" r:id="rId11"/>
    <p:sldId id="286" r:id="rId12"/>
    <p:sldId id="288" r:id="rId13"/>
    <p:sldId id="287" r:id="rId14"/>
    <p:sldId id="291" r:id="rId15"/>
    <p:sldId id="262" r:id="rId16"/>
    <p:sldId id="263" r:id="rId17"/>
    <p:sldId id="292" r:id="rId18"/>
    <p:sldId id="293" r:id="rId19"/>
    <p:sldId id="294" r:id="rId20"/>
    <p:sldId id="296" r:id="rId21"/>
    <p:sldId id="297" r:id="rId22"/>
    <p:sldId id="264" r:id="rId23"/>
    <p:sldId id="298" r:id="rId24"/>
    <p:sldId id="299" r:id="rId25"/>
    <p:sldId id="300" r:id="rId26"/>
    <p:sldId id="301" r:id="rId27"/>
    <p:sldId id="304" r:id="rId28"/>
    <p:sldId id="303" r:id="rId29"/>
    <p:sldId id="302" r:id="rId30"/>
  </p:sldIdLst>
  <p:sldSz cx="9144000" cy="6858000" type="screen4x3"/>
  <p:notesSz cx="6858000" cy="9144000"/>
  <p:embeddedFontLst>
    <p:embeddedFont>
      <p:font typeface="Quicksand"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F0B6AD1-5259-4B20-AA6A-57D2EC206128}">
  <a:tblStyle styleId="{DF0B6AD1-5259-4B20-AA6A-57D2EC20612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53F16-94A8-4E21-BE02-B5A26775CC14}" type="doc">
      <dgm:prSet loTypeId="urn:microsoft.com/office/officeart/2008/layout/CircleAccentTimeline" loCatId="process" qsTypeId="urn:microsoft.com/office/officeart/2005/8/quickstyle/simple1" qsCatId="simple" csTypeId="urn:microsoft.com/office/officeart/2005/8/colors/colorful3" csCatId="colorful" phldr="1"/>
      <dgm:spPr/>
      <dgm:t>
        <a:bodyPr/>
        <a:lstStyle/>
        <a:p>
          <a:endParaRPr lang="pt-BR"/>
        </a:p>
      </dgm:t>
    </dgm:pt>
    <dgm:pt modelId="{E819F392-6D41-45B8-B30A-DACB3D12AA18}">
      <dgm:prSet phldrT="[Texto]"/>
      <dgm:spPr/>
      <dgm:t>
        <a:bodyPr/>
        <a:lstStyle/>
        <a:p>
          <a:pPr algn="ctr"/>
          <a:r>
            <a:rPr lang="pt-BR" b="1" dirty="0" smtClean="0">
              <a:solidFill>
                <a:schemeClr val="bg1"/>
              </a:solidFill>
            </a:rPr>
            <a:t>Concepções Gerais do Currículo de LP</a:t>
          </a:r>
          <a:endParaRPr lang="pt-BR" b="1" dirty="0">
            <a:solidFill>
              <a:schemeClr val="bg1"/>
            </a:solidFill>
          </a:endParaRPr>
        </a:p>
      </dgm:t>
    </dgm:pt>
    <dgm:pt modelId="{27DAB38C-B739-4C1D-A2E6-0AE28D7CAB36}" type="parTrans" cxnId="{2A6F8EC0-D537-401C-9BC9-FE0530199CDE}">
      <dgm:prSet/>
      <dgm:spPr/>
      <dgm:t>
        <a:bodyPr/>
        <a:lstStyle/>
        <a:p>
          <a:endParaRPr lang="pt-BR" b="1">
            <a:solidFill>
              <a:schemeClr val="bg1"/>
            </a:solidFill>
          </a:endParaRPr>
        </a:p>
      </dgm:t>
    </dgm:pt>
    <dgm:pt modelId="{DB150B73-FAB3-452C-ADB8-6A53481EA07D}" type="sibTrans" cxnId="{2A6F8EC0-D537-401C-9BC9-FE0530199CDE}">
      <dgm:prSet/>
      <dgm:spPr/>
      <dgm:t>
        <a:bodyPr/>
        <a:lstStyle/>
        <a:p>
          <a:endParaRPr lang="pt-BR" b="1">
            <a:solidFill>
              <a:schemeClr val="bg1"/>
            </a:solidFill>
          </a:endParaRPr>
        </a:p>
      </dgm:t>
    </dgm:pt>
    <dgm:pt modelId="{3B22A77F-816A-42A6-A2F1-1F9E2B477459}">
      <dgm:prSet phldrT="[Texto]"/>
      <dgm:spPr/>
      <dgm:t>
        <a:bodyPr/>
        <a:lstStyle/>
        <a:p>
          <a:pPr algn="ctr"/>
          <a:r>
            <a:rPr lang="pt-BR" b="1" dirty="0" smtClean="0">
              <a:solidFill>
                <a:schemeClr val="bg1"/>
              </a:solidFill>
            </a:rPr>
            <a:t>Retomada da leitura prévia</a:t>
          </a:r>
          <a:endParaRPr lang="pt-BR" b="1" dirty="0">
            <a:solidFill>
              <a:schemeClr val="bg1"/>
            </a:solidFill>
          </a:endParaRPr>
        </a:p>
      </dgm:t>
    </dgm:pt>
    <dgm:pt modelId="{6F667F62-1F01-4491-B6B2-0ACD6E42CE92}" type="parTrans" cxnId="{8153E0DA-D0A1-400E-A02D-2BC4E2422DA5}">
      <dgm:prSet/>
      <dgm:spPr/>
      <dgm:t>
        <a:bodyPr/>
        <a:lstStyle/>
        <a:p>
          <a:endParaRPr lang="pt-BR" b="1">
            <a:solidFill>
              <a:schemeClr val="bg1"/>
            </a:solidFill>
          </a:endParaRPr>
        </a:p>
      </dgm:t>
    </dgm:pt>
    <dgm:pt modelId="{3B1A1E83-F53C-4430-A928-ABF361316486}" type="sibTrans" cxnId="{8153E0DA-D0A1-400E-A02D-2BC4E2422DA5}">
      <dgm:prSet/>
      <dgm:spPr/>
      <dgm:t>
        <a:bodyPr/>
        <a:lstStyle/>
        <a:p>
          <a:endParaRPr lang="pt-BR" b="1">
            <a:solidFill>
              <a:schemeClr val="bg1"/>
            </a:solidFill>
          </a:endParaRPr>
        </a:p>
      </dgm:t>
    </dgm:pt>
    <dgm:pt modelId="{EB119BB5-EA77-45DD-B3B6-7C3441A88586}">
      <dgm:prSet phldrT="[Texto]"/>
      <dgm:spPr/>
      <dgm:t>
        <a:bodyPr/>
        <a:lstStyle/>
        <a:p>
          <a:pPr algn="ctr"/>
          <a:r>
            <a:rPr lang="pt-BR" b="1" dirty="0" smtClean="0">
              <a:solidFill>
                <a:schemeClr val="bg1"/>
              </a:solidFill>
            </a:rPr>
            <a:t>Discussão de pontos principais</a:t>
          </a:r>
          <a:endParaRPr lang="pt-BR" b="1" dirty="0">
            <a:solidFill>
              <a:schemeClr val="bg1"/>
            </a:solidFill>
          </a:endParaRPr>
        </a:p>
      </dgm:t>
    </dgm:pt>
    <dgm:pt modelId="{A3445438-C53F-4103-9D70-309E1B109C37}" type="parTrans" cxnId="{47CFDF84-3F76-477F-A5A2-5617B4F48A25}">
      <dgm:prSet/>
      <dgm:spPr/>
      <dgm:t>
        <a:bodyPr/>
        <a:lstStyle/>
        <a:p>
          <a:endParaRPr lang="pt-BR" b="1">
            <a:solidFill>
              <a:schemeClr val="bg1"/>
            </a:solidFill>
          </a:endParaRPr>
        </a:p>
      </dgm:t>
    </dgm:pt>
    <dgm:pt modelId="{56B54385-7C50-4BF6-B06C-D729E0001C90}" type="sibTrans" cxnId="{47CFDF84-3F76-477F-A5A2-5617B4F48A25}">
      <dgm:prSet/>
      <dgm:spPr/>
      <dgm:t>
        <a:bodyPr/>
        <a:lstStyle/>
        <a:p>
          <a:endParaRPr lang="pt-BR" b="1">
            <a:solidFill>
              <a:schemeClr val="bg1"/>
            </a:solidFill>
          </a:endParaRPr>
        </a:p>
      </dgm:t>
    </dgm:pt>
    <dgm:pt modelId="{BF65992F-D44A-49F3-B60E-9AE66C90023E}">
      <dgm:prSet phldrT="[Texto]"/>
      <dgm:spPr/>
      <dgm:t>
        <a:bodyPr/>
        <a:lstStyle/>
        <a:p>
          <a:pPr algn="ctr"/>
          <a:r>
            <a:rPr lang="pt-BR" b="1" dirty="0" smtClean="0">
              <a:solidFill>
                <a:schemeClr val="bg1"/>
              </a:solidFill>
            </a:rPr>
            <a:t>Concepção de alfabetização</a:t>
          </a:r>
          <a:endParaRPr lang="pt-BR" b="1" dirty="0">
            <a:solidFill>
              <a:schemeClr val="bg1"/>
            </a:solidFill>
          </a:endParaRPr>
        </a:p>
      </dgm:t>
    </dgm:pt>
    <dgm:pt modelId="{1099DA8A-8C2C-41BE-874D-2416C5B5F352}" type="parTrans" cxnId="{C7B2809C-01F2-4B98-96A1-F42BE49C5E3E}">
      <dgm:prSet/>
      <dgm:spPr/>
      <dgm:t>
        <a:bodyPr/>
        <a:lstStyle/>
        <a:p>
          <a:endParaRPr lang="pt-BR" b="1">
            <a:solidFill>
              <a:schemeClr val="bg1"/>
            </a:solidFill>
          </a:endParaRPr>
        </a:p>
      </dgm:t>
    </dgm:pt>
    <dgm:pt modelId="{F6AA150A-AFDA-4487-8951-A073FD6AECFC}" type="sibTrans" cxnId="{C7B2809C-01F2-4B98-96A1-F42BE49C5E3E}">
      <dgm:prSet/>
      <dgm:spPr/>
      <dgm:t>
        <a:bodyPr/>
        <a:lstStyle/>
        <a:p>
          <a:endParaRPr lang="pt-BR" b="1">
            <a:solidFill>
              <a:schemeClr val="bg1"/>
            </a:solidFill>
          </a:endParaRPr>
        </a:p>
      </dgm:t>
    </dgm:pt>
    <dgm:pt modelId="{BFF5BF1F-9028-42DC-B914-BF5E725F3493}">
      <dgm:prSet phldrT="[Texto]"/>
      <dgm:spPr/>
      <dgm:t>
        <a:bodyPr/>
        <a:lstStyle/>
        <a:p>
          <a:pPr algn="ctr"/>
          <a:r>
            <a:rPr lang="pt-BR" b="1" dirty="0" smtClean="0">
              <a:solidFill>
                <a:schemeClr val="bg1"/>
              </a:solidFill>
            </a:rPr>
            <a:t>Discussão</a:t>
          </a:r>
          <a:endParaRPr lang="pt-BR" b="1" dirty="0">
            <a:solidFill>
              <a:schemeClr val="bg1"/>
            </a:solidFill>
          </a:endParaRPr>
        </a:p>
      </dgm:t>
    </dgm:pt>
    <dgm:pt modelId="{2D7ECD3F-0B57-45E5-808A-4035BE585A02}" type="parTrans" cxnId="{0C8AD04B-C776-49FB-9A69-EE58617FB0CC}">
      <dgm:prSet/>
      <dgm:spPr/>
      <dgm:t>
        <a:bodyPr/>
        <a:lstStyle/>
        <a:p>
          <a:endParaRPr lang="pt-BR" b="1">
            <a:solidFill>
              <a:schemeClr val="bg1"/>
            </a:solidFill>
          </a:endParaRPr>
        </a:p>
      </dgm:t>
    </dgm:pt>
    <dgm:pt modelId="{8D43B039-B6BD-4401-8F48-696ED9984990}" type="sibTrans" cxnId="{0C8AD04B-C776-49FB-9A69-EE58617FB0CC}">
      <dgm:prSet/>
      <dgm:spPr/>
      <dgm:t>
        <a:bodyPr/>
        <a:lstStyle/>
        <a:p>
          <a:endParaRPr lang="pt-BR" b="1">
            <a:solidFill>
              <a:schemeClr val="bg1"/>
            </a:solidFill>
          </a:endParaRPr>
        </a:p>
      </dgm:t>
    </dgm:pt>
    <dgm:pt modelId="{E16D726F-ED15-4F78-94CE-3B30FDF22AF4}">
      <dgm:prSet phldrT="[Texto]"/>
      <dgm:spPr/>
      <dgm:t>
        <a:bodyPr/>
        <a:lstStyle/>
        <a:p>
          <a:pPr algn="ctr"/>
          <a:r>
            <a:rPr lang="pt-BR" b="1" dirty="0" smtClean="0">
              <a:solidFill>
                <a:schemeClr val="bg1"/>
              </a:solidFill>
            </a:rPr>
            <a:t>Tematização da prática</a:t>
          </a:r>
          <a:endParaRPr lang="pt-BR" b="1" dirty="0">
            <a:solidFill>
              <a:schemeClr val="bg1"/>
            </a:solidFill>
          </a:endParaRPr>
        </a:p>
      </dgm:t>
    </dgm:pt>
    <dgm:pt modelId="{798086CD-5268-48A8-A99B-AD7979203ABB}" type="parTrans" cxnId="{770475EB-9B3C-4EB7-8801-0D6F9633EF18}">
      <dgm:prSet/>
      <dgm:spPr/>
      <dgm:t>
        <a:bodyPr/>
        <a:lstStyle/>
        <a:p>
          <a:endParaRPr lang="pt-BR" b="1">
            <a:solidFill>
              <a:schemeClr val="bg1"/>
            </a:solidFill>
          </a:endParaRPr>
        </a:p>
      </dgm:t>
    </dgm:pt>
    <dgm:pt modelId="{59573AE1-7BEE-4741-BFF6-CCD2635F6F6C}" type="sibTrans" cxnId="{770475EB-9B3C-4EB7-8801-0D6F9633EF18}">
      <dgm:prSet/>
      <dgm:spPr/>
      <dgm:t>
        <a:bodyPr/>
        <a:lstStyle/>
        <a:p>
          <a:endParaRPr lang="pt-BR" b="1">
            <a:solidFill>
              <a:schemeClr val="bg1"/>
            </a:solidFill>
          </a:endParaRPr>
        </a:p>
      </dgm:t>
    </dgm:pt>
    <dgm:pt modelId="{4329B476-F528-4EF4-8B68-4D63B320A6CC}" type="pres">
      <dgm:prSet presAssocID="{27A53F16-94A8-4E21-BE02-B5A26775CC14}" presName="Name0" presStyleCnt="0">
        <dgm:presLayoutVars>
          <dgm:dir/>
        </dgm:presLayoutVars>
      </dgm:prSet>
      <dgm:spPr/>
      <dgm:t>
        <a:bodyPr/>
        <a:lstStyle/>
        <a:p>
          <a:endParaRPr lang="pt-BR"/>
        </a:p>
      </dgm:t>
    </dgm:pt>
    <dgm:pt modelId="{E55DA62E-2320-4176-9EB1-FE9E88157BCA}" type="pres">
      <dgm:prSet presAssocID="{E819F392-6D41-45B8-B30A-DACB3D12AA18}" presName="parComposite" presStyleCnt="0"/>
      <dgm:spPr/>
    </dgm:pt>
    <dgm:pt modelId="{B107275A-67ED-4C94-BD62-6E22DCF1F206}" type="pres">
      <dgm:prSet presAssocID="{E819F392-6D41-45B8-B30A-DACB3D12AA18}" presName="parBigCircle" presStyleLbl="node0" presStyleIdx="0" presStyleCnt="2"/>
      <dgm:spPr/>
    </dgm:pt>
    <dgm:pt modelId="{F400D3C4-978F-4B82-AD1D-DEA013D075D9}" type="pres">
      <dgm:prSet presAssocID="{E819F392-6D41-45B8-B30A-DACB3D12AA18}" presName="parTx" presStyleLbl="revTx" presStyleIdx="0" presStyleCnt="10"/>
      <dgm:spPr/>
      <dgm:t>
        <a:bodyPr/>
        <a:lstStyle/>
        <a:p>
          <a:endParaRPr lang="pt-BR"/>
        </a:p>
      </dgm:t>
    </dgm:pt>
    <dgm:pt modelId="{F1A62A72-7213-4967-B314-85E6952EA9D8}" type="pres">
      <dgm:prSet presAssocID="{E819F392-6D41-45B8-B30A-DACB3D12AA18}" presName="bSpace" presStyleCnt="0"/>
      <dgm:spPr/>
    </dgm:pt>
    <dgm:pt modelId="{7AD4E831-DB52-46C6-9F05-AB15883AA11F}" type="pres">
      <dgm:prSet presAssocID="{E819F392-6D41-45B8-B30A-DACB3D12AA18}" presName="parBackupNorm" presStyleCnt="0"/>
      <dgm:spPr/>
    </dgm:pt>
    <dgm:pt modelId="{AC547910-796D-48AE-AE40-B2C55B2D3457}" type="pres">
      <dgm:prSet presAssocID="{DB150B73-FAB3-452C-ADB8-6A53481EA07D}" presName="parSpace" presStyleCnt="0"/>
      <dgm:spPr/>
    </dgm:pt>
    <dgm:pt modelId="{37480997-FCEB-48EF-A712-8E61EEFC265F}" type="pres">
      <dgm:prSet presAssocID="{3B22A77F-816A-42A6-A2F1-1F9E2B477459}" presName="desBackupLeftNorm" presStyleCnt="0"/>
      <dgm:spPr/>
    </dgm:pt>
    <dgm:pt modelId="{21CA11ED-2989-492B-9F27-28027B08F4B9}" type="pres">
      <dgm:prSet presAssocID="{3B22A77F-816A-42A6-A2F1-1F9E2B477459}" presName="desComposite" presStyleCnt="0"/>
      <dgm:spPr/>
    </dgm:pt>
    <dgm:pt modelId="{54D9A2B1-CAF1-44AB-8E11-D3BE1DB3D0F6}" type="pres">
      <dgm:prSet presAssocID="{3B22A77F-816A-42A6-A2F1-1F9E2B477459}" presName="desCircle" presStyleLbl="node1" presStyleIdx="0" presStyleCnt="4"/>
      <dgm:spPr/>
    </dgm:pt>
    <dgm:pt modelId="{1D2CC5CD-A88E-4CB8-94AA-D794E9DB361A}" type="pres">
      <dgm:prSet presAssocID="{3B22A77F-816A-42A6-A2F1-1F9E2B477459}" presName="chTx" presStyleLbl="revTx" presStyleIdx="1" presStyleCnt="10"/>
      <dgm:spPr/>
      <dgm:t>
        <a:bodyPr/>
        <a:lstStyle/>
        <a:p>
          <a:endParaRPr lang="pt-BR"/>
        </a:p>
      </dgm:t>
    </dgm:pt>
    <dgm:pt modelId="{EDC80892-5D6D-43B1-871F-0CDE3DABA671}" type="pres">
      <dgm:prSet presAssocID="{3B22A77F-816A-42A6-A2F1-1F9E2B477459}" presName="desTx" presStyleLbl="revTx" presStyleIdx="2" presStyleCnt="10">
        <dgm:presLayoutVars>
          <dgm:bulletEnabled val="1"/>
        </dgm:presLayoutVars>
      </dgm:prSet>
      <dgm:spPr/>
    </dgm:pt>
    <dgm:pt modelId="{79ED6F87-FD8E-40CE-B99F-0FA6BE55B055}" type="pres">
      <dgm:prSet presAssocID="{3B22A77F-816A-42A6-A2F1-1F9E2B477459}" presName="desBackupRightNorm" presStyleCnt="0"/>
      <dgm:spPr/>
    </dgm:pt>
    <dgm:pt modelId="{89B81F05-BE45-4827-9492-BADF95625AC6}" type="pres">
      <dgm:prSet presAssocID="{3B1A1E83-F53C-4430-A928-ABF361316486}" presName="desSpace" presStyleCnt="0"/>
      <dgm:spPr/>
    </dgm:pt>
    <dgm:pt modelId="{561BC180-011D-401C-8D13-4E9DD1555435}" type="pres">
      <dgm:prSet presAssocID="{EB119BB5-EA77-45DD-B3B6-7C3441A88586}" presName="desBackupLeftNorm" presStyleCnt="0"/>
      <dgm:spPr/>
    </dgm:pt>
    <dgm:pt modelId="{5808D553-16E3-4EB3-AF2D-FD1C443E2EB3}" type="pres">
      <dgm:prSet presAssocID="{EB119BB5-EA77-45DD-B3B6-7C3441A88586}" presName="desComposite" presStyleCnt="0"/>
      <dgm:spPr/>
    </dgm:pt>
    <dgm:pt modelId="{193424CB-B312-4B19-8001-9CDA8A14849F}" type="pres">
      <dgm:prSet presAssocID="{EB119BB5-EA77-45DD-B3B6-7C3441A88586}" presName="desCircle" presStyleLbl="node1" presStyleIdx="1" presStyleCnt="4"/>
      <dgm:spPr/>
    </dgm:pt>
    <dgm:pt modelId="{C9F2E305-3CDA-4612-B7BD-B5A8266D6AA8}" type="pres">
      <dgm:prSet presAssocID="{EB119BB5-EA77-45DD-B3B6-7C3441A88586}" presName="chTx" presStyleLbl="revTx" presStyleIdx="3" presStyleCnt="10"/>
      <dgm:spPr/>
      <dgm:t>
        <a:bodyPr/>
        <a:lstStyle/>
        <a:p>
          <a:endParaRPr lang="pt-BR"/>
        </a:p>
      </dgm:t>
    </dgm:pt>
    <dgm:pt modelId="{91823DD1-20BA-4F6B-9956-5987835BEE38}" type="pres">
      <dgm:prSet presAssocID="{EB119BB5-EA77-45DD-B3B6-7C3441A88586}" presName="desTx" presStyleLbl="revTx" presStyleIdx="4" presStyleCnt="10">
        <dgm:presLayoutVars>
          <dgm:bulletEnabled val="1"/>
        </dgm:presLayoutVars>
      </dgm:prSet>
      <dgm:spPr/>
    </dgm:pt>
    <dgm:pt modelId="{03F7BC9A-D34C-41F0-8829-414B8E326241}" type="pres">
      <dgm:prSet presAssocID="{EB119BB5-EA77-45DD-B3B6-7C3441A88586}" presName="desBackupRightNorm" presStyleCnt="0"/>
      <dgm:spPr/>
    </dgm:pt>
    <dgm:pt modelId="{0479FA49-B0F2-4AFB-AC93-20362C0042F7}" type="pres">
      <dgm:prSet presAssocID="{56B54385-7C50-4BF6-B06C-D729E0001C90}" presName="desSpace" presStyleCnt="0"/>
      <dgm:spPr/>
    </dgm:pt>
    <dgm:pt modelId="{E481487C-9EE3-4937-BC9B-3B0922E92156}" type="pres">
      <dgm:prSet presAssocID="{BF65992F-D44A-49F3-B60E-9AE66C90023E}" presName="parComposite" presStyleCnt="0"/>
      <dgm:spPr/>
    </dgm:pt>
    <dgm:pt modelId="{6DAC53CF-6035-4A7C-810E-2FA3F31F85A9}" type="pres">
      <dgm:prSet presAssocID="{BF65992F-D44A-49F3-B60E-9AE66C90023E}" presName="parBigCircle" presStyleLbl="node0" presStyleIdx="1" presStyleCnt="2"/>
      <dgm:spPr/>
    </dgm:pt>
    <dgm:pt modelId="{B25434A0-8AE2-4059-ACDE-9DE62E690E34}" type="pres">
      <dgm:prSet presAssocID="{BF65992F-D44A-49F3-B60E-9AE66C90023E}" presName="parTx" presStyleLbl="revTx" presStyleIdx="5" presStyleCnt="10"/>
      <dgm:spPr/>
      <dgm:t>
        <a:bodyPr/>
        <a:lstStyle/>
        <a:p>
          <a:endParaRPr lang="pt-BR"/>
        </a:p>
      </dgm:t>
    </dgm:pt>
    <dgm:pt modelId="{79225A6C-7898-4F83-9089-67DD0EB3BF53}" type="pres">
      <dgm:prSet presAssocID="{BF65992F-D44A-49F3-B60E-9AE66C90023E}" presName="bSpace" presStyleCnt="0"/>
      <dgm:spPr/>
    </dgm:pt>
    <dgm:pt modelId="{4FE1A888-5DC3-479E-A8AC-9FDC45E5DC49}" type="pres">
      <dgm:prSet presAssocID="{BF65992F-D44A-49F3-B60E-9AE66C90023E}" presName="parBackupNorm" presStyleCnt="0"/>
      <dgm:spPr/>
    </dgm:pt>
    <dgm:pt modelId="{5E634AF3-147E-44DB-8824-C093C9A675DA}" type="pres">
      <dgm:prSet presAssocID="{F6AA150A-AFDA-4487-8951-A073FD6AECFC}" presName="parSpace" presStyleCnt="0"/>
      <dgm:spPr/>
    </dgm:pt>
    <dgm:pt modelId="{662BF4AB-08F5-48CE-AB17-FBC4A996193A}" type="pres">
      <dgm:prSet presAssocID="{BFF5BF1F-9028-42DC-B914-BF5E725F3493}" presName="desBackupLeftNorm" presStyleCnt="0"/>
      <dgm:spPr/>
    </dgm:pt>
    <dgm:pt modelId="{ED32C5DE-9B9C-4513-9B1C-E59C5DD4933F}" type="pres">
      <dgm:prSet presAssocID="{BFF5BF1F-9028-42DC-B914-BF5E725F3493}" presName="desComposite" presStyleCnt="0"/>
      <dgm:spPr/>
    </dgm:pt>
    <dgm:pt modelId="{7AADF4A1-F0A9-4E3D-A1EB-E6C623CC07A2}" type="pres">
      <dgm:prSet presAssocID="{BFF5BF1F-9028-42DC-B914-BF5E725F3493}" presName="desCircle" presStyleLbl="node1" presStyleIdx="2" presStyleCnt="4"/>
      <dgm:spPr/>
    </dgm:pt>
    <dgm:pt modelId="{5CC7FAC7-F391-434D-98A8-FA5BFEDDF13A}" type="pres">
      <dgm:prSet presAssocID="{BFF5BF1F-9028-42DC-B914-BF5E725F3493}" presName="chTx" presStyleLbl="revTx" presStyleIdx="6" presStyleCnt="10"/>
      <dgm:spPr/>
      <dgm:t>
        <a:bodyPr/>
        <a:lstStyle/>
        <a:p>
          <a:endParaRPr lang="pt-BR"/>
        </a:p>
      </dgm:t>
    </dgm:pt>
    <dgm:pt modelId="{32C84D39-8E7D-4EE2-B933-39AB5939124C}" type="pres">
      <dgm:prSet presAssocID="{BFF5BF1F-9028-42DC-B914-BF5E725F3493}" presName="desTx" presStyleLbl="revTx" presStyleIdx="7" presStyleCnt="10">
        <dgm:presLayoutVars>
          <dgm:bulletEnabled val="1"/>
        </dgm:presLayoutVars>
      </dgm:prSet>
      <dgm:spPr/>
    </dgm:pt>
    <dgm:pt modelId="{D6C5458A-4BE6-4F2B-8567-4601794A6255}" type="pres">
      <dgm:prSet presAssocID="{BFF5BF1F-9028-42DC-B914-BF5E725F3493}" presName="desBackupRightNorm" presStyleCnt="0"/>
      <dgm:spPr/>
    </dgm:pt>
    <dgm:pt modelId="{B107EC2E-7B91-4267-A211-161E88186633}" type="pres">
      <dgm:prSet presAssocID="{8D43B039-B6BD-4401-8F48-696ED9984990}" presName="desSpace" presStyleCnt="0"/>
      <dgm:spPr/>
    </dgm:pt>
    <dgm:pt modelId="{EEDBBF3C-8263-4056-A016-FB3E8AC7DF0C}" type="pres">
      <dgm:prSet presAssocID="{E16D726F-ED15-4F78-94CE-3B30FDF22AF4}" presName="desBackupLeftNorm" presStyleCnt="0"/>
      <dgm:spPr/>
    </dgm:pt>
    <dgm:pt modelId="{97C7EBAB-AF07-47FF-BB8F-306B608D434F}" type="pres">
      <dgm:prSet presAssocID="{E16D726F-ED15-4F78-94CE-3B30FDF22AF4}" presName="desComposite" presStyleCnt="0"/>
      <dgm:spPr/>
    </dgm:pt>
    <dgm:pt modelId="{6CD0D19B-3EC4-4EAD-AA01-460CFF296468}" type="pres">
      <dgm:prSet presAssocID="{E16D726F-ED15-4F78-94CE-3B30FDF22AF4}" presName="desCircle" presStyleLbl="node1" presStyleIdx="3" presStyleCnt="4"/>
      <dgm:spPr/>
    </dgm:pt>
    <dgm:pt modelId="{620D13B1-D1A2-444E-A69A-51E39EAD0AE1}" type="pres">
      <dgm:prSet presAssocID="{E16D726F-ED15-4F78-94CE-3B30FDF22AF4}" presName="chTx" presStyleLbl="revTx" presStyleIdx="8" presStyleCnt="10"/>
      <dgm:spPr/>
      <dgm:t>
        <a:bodyPr/>
        <a:lstStyle/>
        <a:p>
          <a:endParaRPr lang="pt-BR"/>
        </a:p>
      </dgm:t>
    </dgm:pt>
    <dgm:pt modelId="{51DE82E4-8CAD-4F7E-A214-D7AB047C2F88}" type="pres">
      <dgm:prSet presAssocID="{E16D726F-ED15-4F78-94CE-3B30FDF22AF4}" presName="desTx" presStyleLbl="revTx" presStyleIdx="9" presStyleCnt="10">
        <dgm:presLayoutVars>
          <dgm:bulletEnabled val="1"/>
        </dgm:presLayoutVars>
      </dgm:prSet>
      <dgm:spPr/>
    </dgm:pt>
    <dgm:pt modelId="{AECDC928-89A3-45AE-943D-EF13AB55F545}" type="pres">
      <dgm:prSet presAssocID="{E16D726F-ED15-4F78-94CE-3B30FDF22AF4}" presName="desBackupRightNorm" presStyleCnt="0"/>
      <dgm:spPr/>
    </dgm:pt>
    <dgm:pt modelId="{7EB8E52F-9BDA-45DE-90B6-D7AA0F1FDE97}" type="pres">
      <dgm:prSet presAssocID="{59573AE1-7BEE-4741-BFF6-CCD2635F6F6C}" presName="desSpace" presStyleCnt="0"/>
      <dgm:spPr/>
    </dgm:pt>
  </dgm:ptLst>
  <dgm:cxnLst>
    <dgm:cxn modelId="{A648A82B-34D3-4298-B223-E34827B534D6}" type="presOf" srcId="{EB119BB5-EA77-45DD-B3B6-7C3441A88586}" destId="{C9F2E305-3CDA-4612-B7BD-B5A8266D6AA8}" srcOrd="0" destOrd="0" presId="urn:microsoft.com/office/officeart/2008/layout/CircleAccentTimeline"/>
    <dgm:cxn modelId="{B71FDC97-B0D5-43AA-A1D5-131EC0848858}" type="presOf" srcId="{BFF5BF1F-9028-42DC-B914-BF5E725F3493}" destId="{5CC7FAC7-F391-434D-98A8-FA5BFEDDF13A}" srcOrd="0" destOrd="0" presId="urn:microsoft.com/office/officeart/2008/layout/CircleAccentTimeline"/>
    <dgm:cxn modelId="{38B48F61-5BFC-421B-B202-8489D6C16641}" type="presOf" srcId="{27A53F16-94A8-4E21-BE02-B5A26775CC14}" destId="{4329B476-F528-4EF4-8B68-4D63B320A6CC}" srcOrd="0" destOrd="0" presId="urn:microsoft.com/office/officeart/2008/layout/CircleAccentTimeline"/>
    <dgm:cxn modelId="{485F5A50-B666-47A7-9532-AFA8BF1242EC}" type="presOf" srcId="{BF65992F-D44A-49F3-B60E-9AE66C90023E}" destId="{B25434A0-8AE2-4059-ACDE-9DE62E690E34}" srcOrd="0" destOrd="0" presId="urn:microsoft.com/office/officeart/2008/layout/CircleAccentTimeline"/>
    <dgm:cxn modelId="{49B6F9AA-9FE5-40BC-9CAE-EAF14F8D302A}" type="presOf" srcId="{E16D726F-ED15-4F78-94CE-3B30FDF22AF4}" destId="{620D13B1-D1A2-444E-A69A-51E39EAD0AE1}" srcOrd="0" destOrd="0" presId="urn:microsoft.com/office/officeart/2008/layout/CircleAccentTimeline"/>
    <dgm:cxn modelId="{770475EB-9B3C-4EB7-8801-0D6F9633EF18}" srcId="{BF65992F-D44A-49F3-B60E-9AE66C90023E}" destId="{E16D726F-ED15-4F78-94CE-3B30FDF22AF4}" srcOrd="1" destOrd="0" parTransId="{798086CD-5268-48A8-A99B-AD7979203ABB}" sibTransId="{59573AE1-7BEE-4741-BFF6-CCD2635F6F6C}"/>
    <dgm:cxn modelId="{8153E0DA-D0A1-400E-A02D-2BC4E2422DA5}" srcId="{E819F392-6D41-45B8-B30A-DACB3D12AA18}" destId="{3B22A77F-816A-42A6-A2F1-1F9E2B477459}" srcOrd="0" destOrd="0" parTransId="{6F667F62-1F01-4491-B6B2-0ACD6E42CE92}" sibTransId="{3B1A1E83-F53C-4430-A928-ABF361316486}"/>
    <dgm:cxn modelId="{0C8AD04B-C776-49FB-9A69-EE58617FB0CC}" srcId="{BF65992F-D44A-49F3-B60E-9AE66C90023E}" destId="{BFF5BF1F-9028-42DC-B914-BF5E725F3493}" srcOrd="0" destOrd="0" parTransId="{2D7ECD3F-0B57-45E5-808A-4035BE585A02}" sibTransId="{8D43B039-B6BD-4401-8F48-696ED9984990}"/>
    <dgm:cxn modelId="{47CFDF84-3F76-477F-A5A2-5617B4F48A25}" srcId="{E819F392-6D41-45B8-B30A-DACB3D12AA18}" destId="{EB119BB5-EA77-45DD-B3B6-7C3441A88586}" srcOrd="1" destOrd="0" parTransId="{A3445438-C53F-4103-9D70-309E1B109C37}" sibTransId="{56B54385-7C50-4BF6-B06C-D729E0001C90}"/>
    <dgm:cxn modelId="{2A6F8EC0-D537-401C-9BC9-FE0530199CDE}" srcId="{27A53F16-94A8-4E21-BE02-B5A26775CC14}" destId="{E819F392-6D41-45B8-B30A-DACB3D12AA18}" srcOrd="0" destOrd="0" parTransId="{27DAB38C-B739-4C1D-A2E6-0AE28D7CAB36}" sibTransId="{DB150B73-FAB3-452C-ADB8-6A53481EA07D}"/>
    <dgm:cxn modelId="{C7B2809C-01F2-4B98-96A1-F42BE49C5E3E}" srcId="{27A53F16-94A8-4E21-BE02-B5A26775CC14}" destId="{BF65992F-D44A-49F3-B60E-9AE66C90023E}" srcOrd="1" destOrd="0" parTransId="{1099DA8A-8C2C-41BE-874D-2416C5B5F352}" sibTransId="{F6AA150A-AFDA-4487-8951-A073FD6AECFC}"/>
    <dgm:cxn modelId="{E5B096B1-9AC2-4317-9AE3-B196B7EB8FCD}" type="presOf" srcId="{E819F392-6D41-45B8-B30A-DACB3D12AA18}" destId="{F400D3C4-978F-4B82-AD1D-DEA013D075D9}" srcOrd="0" destOrd="0" presId="urn:microsoft.com/office/officeart/2008/layout/CircleAccentTimeline"/>
    <dgm:cxn modelId="{CB50D8CD-DDF4-4B7F-BD22-429B85052BD0}" type="presOf" srcId="{3B22A77F-816A-42A6-A2F1-1F9E2B477459}" destId="{1D2CC5CD-A88E-4CB8-94AA-D794E9DB361A}" srcOrd="0" destOrd="0" presId="urn:microsoft.com/office/officeart/2008/layout/CircleAccentTimeline"/>
    <dgm:cxn modelId="{E2DD85C1-4569-47A5-B75C-0CDC40D6827A}" type="presParOf" srcId="{4329B476-F528-4EF4-8B68-4D63B320A6CC}" destId="{E55DA62E-2320-4176-9EB1-FE9E88157BCA}" srcOrd="0" destOrd="0" presId="urn:microsoft.com/office/officeart/2008/layout/CircleAccentTimeline"/>
    <dgm:cxn modelId="{F3E2D1E1-9277-46BC-9796-31A1C62EA26F}" type="presParOf" srcId="{E55DA62E-2320-4176-9EB1-FE9E88157BCA}" destId="{B107275A-67ED-4C94-BD62-6E22DCF1F206}" srcOrd="0" destOrd="0" presId="urn:microsoft.com/office/officeart/2008/layout/CircleAccentTimeline"/>
    <dgm:cxn modelId="{5CBE7F96-BADE-4BB0-8DAE-49D804391EA9}" type="presParOf" srcId="{E55DA62E-2320-4176-9EB1-FE9E88157BCA}" destId="{F400D3C4-978F-4B82-AD1D-DEA013D075D9}" srcOrd="1" destOrd="0" presId="urn:microsoft.com/office/officeart/2008/layout/CircleAccentTimeline"/>
    <dgm:cxn modelId="{1CBC7493-FA67-4EA5-9313-8856BB825368}" type="presParOf" srcId="{E55DA62E-2320-4176-9EB1-FE9E88157BCA}" destId="{F1A62A72-7213-4967-B314-85E6952EA9D8}" srcOrd="2" destOrd="0" presId="urn:microsoft.com/office/officeart/2008/layout/CircleAccentTimeline"/>
    <dgm:cxn modelId="{C64D7C0D-7227-449F-A78C-FC9258DF74F5}" type="presParOf" srcId="{4329B476-F528-4EF4-8B68-4D63B320A6CC}" destId="{7AD4E831-DB52-46C6-9F05-AB15883AA11F}" srcOrd="1" destOrd="0" presId="urn:microsoft.com/office/officeart/2008/layout/CircleAccentTimeline"/>
    <dgm:cxn modelId="{C9135E5D-9793-4748-B99B-CBC5823D2970}" type="presParOf" srcId="{4329B476-F528-4EF4-8B68-4D63B320A6CC}" destId="{AC547910-796D-48AE-AE40-B2C55B2D3457}" srcOrd="2" destOrd="0" presId="urn:microsoft.com/office/officeart/2008/layout/CircleAccentTimeline"/>
    <dgm:cxn modelId="{05D53638-F85A-4C31-8557-2331B8C75D4F}" type="presParOf" srcId="{4329B476-F528-4EF4-8B68-4D63B320A6CC}" destId="{37480997-FCEB-48EF-A712-8E61EEFC265F}" srcOrd="3" destOrd="0" presId="urn:microsoft.com/office/officeart/2008/layout/CircleAccentTimeline"/>
    <dgm:cxn modelId="{DC77DDD8-4AC6-458C-9CAE-79A22D982306}" type="presParOf" srcId="{4329B476-F528-4EF4-8B68-4D63B320A6CC}" destId="{21CA11ED-2989-492B-9F27-28027B08F4B9}" srcOrd="4" destOrd="0" presId="urn:microsoft.com/office/officeart/2008/layout/CircleAccentTimeline"/>
    <dgm:cxn modelId="{B3E48951-A918-4810-82B0-01C369E95636}" type="presParOf" srcId="{21CA11ED-2989-492B-9F27-28027B08F4B9}" destId="{54D9A2B1-CAF1-44AB-8E11-D3BE1DB3D0F6}" srcOrd="0" destOrd="0" presId="urn:microsoft.com/office/officeart/2008/layout/CircleAccentTimeline"/>
    <dgm:cxn modelId="{2BBE4A69-5978-433C-A840-32AFF6D26724}" type="presParOf" srcId="{21CA11ED-2989-492B-9F27-28027B08F4B9}" destId="{1D2CC5CD-A88E-4CB8-94AA-D794E9DB361A}" srcOrd="1" destOrd="0" presId="urn:microsoft.com/office/officeart/2008/layout/CircleAccentTimeline"/>
    <dgm:cxn modelId="{C214C9D1-3B9A-46BC-84EC-FD8DDD33084C}" type="presParOf" srcId="{21CA11ED-2989-492B-9F27-28027B08F4B9}" destId="{EDC80892-5D6D-43B1-871F-0CDE3DABA671}" srcOrd="2" destOrd="0" presId="urn:microsoft.com/office/officeart/2008/layout/CircleAccentTimeline"/>
    <dgm:cxn modelId="{D5445906-0D83-41DD-81CF-AE847D3A4039}" type="presParOf" srcId="{4329B476-F528-4EF4-8B68-4D63B320A6CC}" destId="{79ED6F87-FD8E-40CE-B99F-0FA6BE55B055}" srcOrd="5" destOrd="0" presId="urn:microsoft.com/office/officeart/2008/layout/CircleAccentTimeline"/>
    <dgm:cxn modelId="{64CBFE81-C2F0-43FB-A307-BBCB9CD892ED}" type="presParOf" srcId="{4329B476-F528-4EF4-8B68-4D63B320A6CC}" destId="{89B81F05-BE45-4827-9492-BADF95625AC6}" srcOrd="6" destOrd="0" presId="urn:microsoft.com/office/officeart/2008/layout/CircleAccentTimeline"/>
    <dgm:cxn modelId="{063FC841-AA0D-4B31-8499-2A602623D1BA}" type="presParOf" srcId="{4329B476-F528-4EF4-8B68-4D63B320A6CC}" destId="{561BC180-011D-401C-8D13-4E9DD1555435}" srcOrd="7" destOrd="0" presId="urn:microsoft.com/office/officeart/2008/layout/CircleAccentTimeline"/>
    <dgm:cxn modelId="{E69E6750-16B6-4BA7-BE1C-C839922E14C6}" type="presParOf" srcId="{4329B476-F528-4EF4-8B68-4D63B320A6CC}" destId="{5808D553-16E3-4EB3-AF2D-FD1C443E2EB3}" srcOrd="8" destOrd="0" presId="urn:microsoft.com/office/officeart/2008/layout/CircleAccentTimeline"/>
    <dgm:cxn modelId="{5835713E-C8C3-485B-9EBC-A70A049FACAD}" type="presParOf" srcId="{5808D553-16E3-4EB3-AF2D-FD1C443E2EB3}" destId="{193424CB-B312-4B19-8001-9CDA8A14849F}" srcOrd="0" destOrd="0" presId="urn:microsoft.com/office/officeart/2008/layout/CircleAccentTimeline"/>
    <dgm:cxn modelId="{FA26A13A-0BB2-4B80-8395-621DEEBCB240}" type="presParOf" srcId="{5808D553-16E3-4EB3-AF2D-FD1C443E2EB3}" destId="{C9F2E305-3CDA-4612-B7BD-B5A8266D6AA8}" srcOrd="1" destOrd="0" presId="urn:microsoft.com/office/officeart/2008/layout/CircleAccentTimeline"/>
    <dgm:cxn modelId="{2817FDC2-329B-4847-A693-B48A34499802}" type="presParOf" srcId="{5808D553-16E3-4EB3-AF2D-FD1C443E2EB3}" destId="{91823DD1-20BA-4F6B-9956-5987835BEE38}" srcOrd="2" destOrd="0" presId="urn:microsoft.com/office/officeart/2008/layout/CircleAccentTimeline"/>
    <dgm:cxn modelId="{306B30CD-E533-4E48-9FFF-BDEE132CEDD8}" type="presParOf" srcId="{4329B476-F528-4EF4-8B68-4D63B320A6CC}" destId="{03F7BC9A-D34C-41F0-8829-414B8E326241}" srcOrd="9" destOrd="0" presId="urn:microsoft.com/office/officeart/2008/layout/CircleAccentTimeline"/>
    <dgm:cxn modelId="{413A8282-7979-404E-9DEC-02F0E4161C32}" type="presParOf" srcId="{4329B476-F528-4EF4-8B68-4D63B320A6CC}" destId="{0479FA49-B0F2-4AFB-AC93-20362C0042F7}" srcOrd="10" destOrd="0" presId="urn:microsoft.com/office/officeart/2008/layout/CircleAccentTimeline"/>
    <dgm:cxn modelId="{BE4AED30-660D-49AA-95C2-438E64CDC87F}" type="presParOf" srcId="{4329B476-F528-4EF4-8B68-4D63B320A6CC}" destId="{E481487C-9EE3-4937-BC9B-3B0922E92156}" srcOrd="11" destOrd="0" presId="urn:microsoft.com/office/officeart/2008/layout/CircleAccentTimeline"/>
    <dgm:cxn modelId="{CC9080E4-88C9-498B-9833-BFE0BFABB501}" type="presParOf" srcId="{E481487C-9EE3-4937-BC9B-3B0922E92156}" destId="{6DAC53CF-6035-4A7C-810E-2FA3F31F85A9}" srcOrd="0" destOrd="0" presId="urn:microsoft.com/office/officeart/2008/layout/CircleAccentTimeline"/>
    <dgm:cxn modelId="{49112AFE-205B-42B4-87C6-52C3ADDAA48E}" type="presParOf" srcId="{E481487C-9EE3-4937-BC9B-3B0922E92156}" destId="{B25434A0-8AE2-4059-ACDE-9DE62E690E34}" srcOrd="1" destOrd="0" presId="urn:microsoft.com/office/officeart/2008/layout/CircleAccentTimeline"/>
    <dgm:cxn modelId="{6905A44E-8C2C-428A-AAC5-4DF6AC7A8B7E}" type="presParOf" srcId="{E481487C-9EE3-4937-BC9B-3B0922E92156}" destId="{79225A6C-7898-4F83-9089-67DD0EB3BF53}" srcOrd="2" destOrd="0" presId="urn:microsoft.com/office/officeart/2008/layout/CircleAccentTimeline"/>
    <dgm:cxn modelId="{6A13C971-6EE7-4088-80EC-77F39425836B}" type="presParOf" srcId="{4329B476-F528-4EF4-8B68-4D63B320A6CC}" destId="{4FE1A888-5DC3-479E-A8AC-9FDC45E5DC49}" srcOrd="12" destOrd="0" presId="urn:microsoft.com/office/officeart/2008/layout/CircleAccentTimeline"/>
    <dgm:cxn modelId="{AA357148-ECDF-4BA0-9A86-03AB64B6EB2B}" type="presParOf" srcId="{4329B476-F528-4EF4-8B68-4D63B320A6CC}" destId="{5E634AF3-147E-44DB-8824-C093C9A675DA}" srcOrd="13" destOrd="0" presId="urn:microsoft.com/office/officeart/2008/layout/CircleAccentTimeline"/>
    <dgm:cxn modelId="{8F1E33D1-18BE-43A4-B4F4-BBFDC042BEE4}" type="presParOf" srcId="{4329B476-F528-4EF4-8B68-4D63B320A6CC}" destId="{662BF4AB-08F5-48CE-AB17-FBC4A996193A}" srcOrd="14" destOrd="0" presId="urn:microsoft.com/office/officeart/2008/layout/CircleAccentTimeline"/>
    <dgm:cxn modelId="{728CF6A7-8F52-4EB6-BE6E-06F003167E64}" type="presParOf" srcId="{4329B476-F528-4EF4-8B68-4D63B320A6CC}" destId="{ED32C5DE-9B9C-4513-9B1C-E59C5DD4933F}" srcOrd="15" destOrd="0" presId="urn:microsoft.com/office/officeart/2008/layout/CircleAccentTimeline"/>
    <dgm:cxn modelId="{5FA31373-BED2-479E-BB74-F0186CA20907}" type="presParOf" srcId="{ED32C5DE-9B9C-4513-9B1C-E59C5DD4933F}" destId="{7AADF4A1-F0A9-4E3D-A1EB-E6C623CC07A2}" srcOrd="0" destOrd="0" presId="urn:microsoft.com/office/officeart/2008/layout/CircleAccentTimeline"/>
    <dgm:cxn modelId="{A4B82F24-80CE-4FC6-B804-87580DBB7B34}" type="presParOf" srcId="{ED32C5DE-9B9C-4513-9B1C-E59C5DD4933F}" destId="{5CC7FAC7-F391-434D-98A8-FA5BFEDDF13A}" srcOrd="1" destOrd="0" presId="urn:microsoft.com/office/officeart/2008/layout/CircleAccentTimeline"/>
    <dgm:cxn modelId="{B19DC80B-0BCC-48BF-A12D-FF25963EBD2F}" type="presParOf" srcId="{ED32C5DE-9B9C-4513-9B1C-E59C5DD4933F}" destId="{32C84D39-8E7D-4EE2-B933-39AB5939124C}" srcOrd="2" destOrd="0" presId="urn:microsoft.com/office/officeart/2008/layout/CircleAccentTimeline"/>
    <dgm:cxn modelId="{FD2601DB-3A1F-45E6-8710-37573B0A3FB5}" type="presParOf" srcId="{4329B476-F528-4EF4-8B68-4D63B320A6CC}" destId="{D6C5458A-4BE6-4F2B-8567-4601794A6255}" srcOrd="16" destOrd="0" presId="urn:microsoft.com/office/officeart/2008/layout/CircleAccentTimeline"/>
    <dgm:cxn modelId="{3C5AECA3-E8B0-4630-BF35-2C0A4642BBBD}" type="presParOf" srcId="{4329B476-F528-4EF4-8B68-4D63B320A6CC}" destId="{B107EC2E-7B91-4267-A211-161E88186633}" srcOrd="17" destOrd="0" presId="urn:microsoft.com/office/officeart/2008/layout/CircleAccentTimeline"/>
    <dgm:cxn modelId="{0CBFC769-C3AB-4D6E-8C1E-1F103383F352}" type="presParOf" srcId="{4329B476-F528-4EF4-8B68-4D63B320A6CC}" destId="{EEDBBF3C-8263-4056-A016-FB3E8AC7DF0C}" srcOrd="18" destOrd="0" presId="urn:microsoft.com/office/officeart/2008/layout/CircleAccentTimeline"/>
    <dgm:cxn modelId="{ED90ADBF-559F-47E4-A4B5-44F4773D03DD}" type="presParOf" srcId="{4329B476-F528-4EF4-8B68-4D63B320A6CC}" destId="{97C7EBAB-AF07-47FF-BB8F-306B608D434F}" srcOrd="19" destOrd="0" presId="urn:microsoft.com/office/officeart/2008/layout/CircleAccentTimeline"/>
    <dgm:cxn modelId="{4F1C44AD-4629-4D6A-A558-B1D339D1C4D8}" type="presParOf" srcId="{97C7EBAB-AF07-47FF-BB8F-306B608D434F}" destId="{6CD0D19B-3EC4-4EAD-AA01-460CFF296468}" srcOrd="0" destOrd="0" presId="urn:microsoft.com/office/officeart/2008/layout/CircleAccentTimeline"/>
    <dgm:cxn modelId="{63929C36-2441-4FE4-B721-240366D454DC}" type="presParOf" srcId="{97C7EBAB-AF07-47FF-BB8F-306B608D434F}" destId="{620D13B1-D1A2-444E-A69A-51E39EAD0AE1}" srcOrd="1" destOrd="0" presId="urn:microsoft.com/office/officeart/2008/layout/CircleAccentTimeline"/>
    <dgm:cxn modelId="{160127EF-ED13-48A9-B6D1-1E3FE50A1AAE}" type="presParOf" srcId="{97C7EBAB-AF07-47FF-BB8F-306B608D434F}" destId="{51DE82E4-8CAD-4F7E-A214-D7AB047C2F88}" srcOrd="2" destOrd="0" presId="urn:microsoft.com/office/officeart/2008/layout/CircleAccentTimeline"/>
    <dgm:cxn modelId="{F7259E96-C797-4546-8637-9030CFE0F09C}" type="presParOf" srcId="{4329B476-F528-4EF4-8B68-4D63B320A6CC}" destId="{AECDC928-89A3-45AE-943D-EF13AB55F545}" srcOrd="20" destOrd="0" presId="urn:microsoft.com/office/officeart/2008/layout/CircleAccentTimeline"/>
    <dgm:cxn modelId="{109CF27D-570B-48DD-A2DD-9D950B0F358C}" type="presParOf" srcId="{4329B476-F528-4EF4-8B68-4D63B320A6CC}" destId="{7EB8E52F-9BDA-45DE-90B6-D7AA0F1FDE97}" srcOrd="2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065CB-02B0-4C4A-9D5A-2395C9024160}"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endParaRPr lang="pt-BR"/>
        </a:p>
      </dgm:t>
    </dgm:pt>
    <dgm:pt modelId="{EAFB6C59-C6BE-4936-A644-B1FA4E817DF3}">
      <dgm:prSet phldrT="[Texto]" custT="1"/>
      <dgm:spPr/>
      <dgm:t>
        <a:bodyPr/>
        <a:lstStyle/>
        <a:p>
          <a:r>
            <a:rPr lang="pt-BR" sz="2000" b="1" dirty="0" smtClean="0">
              <a:effectLst>
                <a:outerShdw blurRad="38100" dist="38100" dir="2700000" algn="tl">
                  <a:srgbClr val="000000">
                    <a:alpha val="43137"/>
                  </a:srgbClr>
                </a:outerShdw>
              </a:effectLst>
            </a:rPr>
            <a:t>Linguagem como INTERAÇÃO</a:t>
          </a:r>
          <a:endParaRPr lang="pt-BR" sz="2000" b="1" dirty="0">
            <a:effectLst>
              <a:outerShdw blurRad="38100" dist="38100" dir="2700000" algn="tl">
                <a:srgbClr val="000000">
                  <a:alpha val="43137"/>
                </a:srgbClr>
              </a:outerShdw>
            </a:effectLst>
          </a:endParaRPr>
        </a:p>
      </dgm:t>
    </dgm:pt>
    <dgm:pt modelId="{D46B06FD-55E8-4BD5-B639-8739331CFB8E}" type="parTrans" cxnId="{0A87A646-6B15-41B7-A9CA-652D36B3C980}">
      <dgm:prSet/>
      <dgm:spPr/>
      <dgm:t>
        <a:bodyPr/>
        <a:lstStyle/>
        <a:p>
          <a:endParaRPr lang="pt-BR"/>
        </a:p>
      </dgm:t>
    </dgm:pt>
    <dgm:pt modelId="{F596985B-ECC5-428E-9F2E-92376992135B}" type="sibTrans" cxnId="{0A87A646-6B15-41B7-A9CA-652D36B3C980}">
      <dgm:prSet/>
      <dgm:spPr/>
      <dgm:t>
        <a:bodyPr/>
        <a:lstStyle/>
        <a:p>
          <a:endParaRPr lang="pt-BR"/>
        </a:p>
      </dgm:t>
    </dgm:pt>
    <dgm:pt modelId="{141C9590-F3B5-4091-A274-8B85D21436D1}">
      <dgm:prSet phldrT="[Texto]"/>
      <dgm:spPr/>
      <dgm:t>
        <a:bodyPr/>
        <a:lstStyle/>
        <a:p>
          <a:r>
            <a:rPr lang="pt-BR" dirty="0" smtClean="0">
              <a:solidFill>
                <a:schemeClr val="tx1"/>
              </a:solidFill>
            </a:rPr>
            <a:t>Texto</a:t>
          </a:r>
          <a:endParaRPr lang="pt-BR" dirty="0">
            <a:solidFill>
              <a:schemeClr val="tx1"/>
            </a:solidFill>
          </a:endParaRPr>
        </a:p>
      </dgm:t>
    </dgm:pt>
    <dgm:pt modelId="{6E09EDBB-354C-4E32-A4AC-66821684FCB4}" type="parTrans" cxnId="{4DB11531-9043-42B3-9081-C9A6FF0D038A}">
      <dgm:prSet/>
      <dgm:spPr/>
      <dgm:t>
        <a:bodyPr/>
        <a:lstStyle/>
        <a:p>
          <a:endParaRPr lang="pt-BR"/>
        </a:p>
      </dgm:t>
    </dgm:pt>
    <dgm:pt modelId="{6CF67EB4-B986-48FB-B63D-D3E6154DC6F0}" type="sibTrans" cxnId="{4DB11531-9043-42B3-9081-C9A6FF0D038A}">
      <dgm:prSet/>
      <dgm:spPr/>
      <dgm:t>
        <a:bodyPr/>
        <a:lstStyle/>
        <a:p>
          <a:endParaRPr lang="pt-BR"/>
        </a:p>
      </dgm:t>
    </dgm:pt>
    <dgm:pt modelId="{4BF0873F-E217-43C8-AC2B-FAB7D90AD256}">
      <dgm:prSet phldrT="[Texto]"/>
      <dgm:spPr/>
      <dgm:t>
        <a:bodyPr/>
        <a:lstStyle/>
        <a:p>
          <a:r>
            <a:rPr lang="pt-BR" dirty="0" smtClean="0">
              <a:solidFill>
                <a:schemeClr val="tx1"/>
              </a:solidFill>
            </a:rPr>
            <a:t>Contexto de produção</a:t>
          </a:r>
          <a:endParaRPr lang="pt-BR" dirty="0">
            <a:solidFill>
              <a:schemeClr val="tx1"/>
            </a:solidFill>
          </a:endParaRPr>
        </a:p>
      </dgm:t>
    </dgm:pt>
    <dgm:pt modelId="{285D2C42-0C62-47CF-A29F-32D2D8B2EBAC}" type="parTrans" cxnId="{CB07756E-5F3E-4E84-92FF-3F27564F641E}">
      <dgm:prSet/>
      <dgm:spPr/>
      <dgm:t>
        <a:bodyPr/>
        <a:lstStyle/>
        <a:p>
          <a:endParaRPr lang="pt-BR"/>
        </a:p>
      </dgm:t>
    </dgm:pt>
    <dgm:pt modelId="{2F568225-F3CD-4742-B988-692711167670}" type="sibTrans" cxnId="{CB07756E-5F3E-4E84-92FF-3F27564F641E}">
      <dgm:prSet/>
      <dgm:spPr/>
      <dgm:t>
        <a:bodyPr/>
        <a:lstStyle/>
        <a:p>
          <a:endParaRPr lang="pt-BR"/>
        </a:p>
      </dgm:t>
    </dgm:pt>
    <dgm:pt modelId="{D0B4B851-CB00-413D-8553-9758CA8688E4}">
      <dgm:prSet phldrT="[Texto]"/>
      <dgm:spPr/>
      <dgm:t>
        <a:bodyPr/>
        <a:lstStyle/>
        <a:p>
          <a:r>
            <a:rPr lang="pt-BR" dirty="0" smtClean="0">
              <a:solidFill>
                <a:schemeClr val="tx1"/>
              </a:solidFill>
            </a:rPr>
            <a:t>Gêneros do discurso</a:t>
          </a:r>
        </a:p>
        <a:p>
          <a:endParaRPr lang="pt-BR" dirty="0">
            <a:solidFill>
              <a:schemeClr val="tx1"/>
            </a:solidFill>
          </a:endParaRPr>
        </a:p>
      </dgm:t>
    </dgm:pt>
    <dgm:pt modelId="{20B236B4-8AB7-421B-8D1B-7960551E4895}" type="parTrans" cxnId="{D5C087BB-C75C-45CE-9918-0DDF221688E2}">
      <dgm:prSet/>
      <dgm:spPr/>
      <dgm:t>
        <a:bodyPr/>
        <a:lstStyle/>
        <a:p>
          <a:endParaRPr lang="pt-BR"/>
        </a:p>
      </dgm:t>
    </dgm:pt>
    <dgm:pt modelId="{0EBFF0A1-6903-412D-9D52-7D337EA85B55}" type="sibTrans" cxnId="{D5C087BB-C75C-45CE-9918-0DDF221688E2}">
      <dgm:prSet/>
      <dgm:spPr/>
      <dgm:t>
        <a:bodyPr/>
        <a:lstStyle/>
        <a:p>
          <a:endParaRPr lang="pt-BR"/>
        </a:p>
      </dgm:t>
    </dgm:pt>
    <dgm:pt modelId="{D64157C2-1BDD-4E3F-A5F8-1CFAF16364AD}">
      <dgm:prSet phldrT="[Texto]"/>
      <dgm:spPr/>
      <dgm:t>
        <a:bodyPr/>
        <a:lstStyle/>
        <a:p>
          <a:r>
            <a:rPr lang="pt-BR" dirty="0" smtClean="0">
              <a:solidFill>
                <a:schemeClr val="tx1"/>
              </a:solidFill>
            </a:rPr>
            <a:t>Variedade linguística e preconceito</a:t>
          </a:r>
        </a:p>
        <a:p>
          <a:endParaRPr lang="pt-BR" dirty="0">
            <a:solidFill>
              <a:schemeClr val="tx1"/>
            </a:solidFill>
          </a:endParaRPr>
        </a:p>
      </dgm:t>
    </dgm:pt>
    <dgm:pt modelId="{21A5B9EF-6F51-4CE6-8FBC-F5A30B51B3C0}" type="parTrans" cxnId="{6112AA1A-8F04-4276-B498-B52185807275}">
      <dgm:prSet/>
      <dgm:spPr/>
      <dgm:t>
        <a:bodyPr/>
        <a:lstStyle/>
        <a:p>
          <a:endParaRPr lang="pt-BR"/>
        </a:p>
      </dgm:t>
    </dgm:pt>
    <dgm:pt modelId="{BD2A039F-A311-4337-90C6-BC74E94C6B88}" type="sibTrans" cxnId="{6112AA1A-8F04-4276-B498-B52185807275}">
      <dgm:prSet/>
      <dgm:spPr/>
      <dgm:t>
        <a:bodyPr/>
        <a:lstStyle/>
        <a:p>
          <a:endParaRPr lang="pt-BR"/>
        </a:p>
      </dgm:t>
    </dgm:pt>
    <dgm:pt modelId="{E0D38722-3992-461D-A2E6-94763C388C12}" type="pres">
      <dgm:prSet presAssocID="{7B6065CB-02B0-4C4A-9D5A-2395C9024160}" presName="diagram" presStyleCnt="0">
        <dgm:presLayoutVars>
          <dgm:chMax val="1"/>
          <dgm:dir/>
          <dgm:animLvl val="ctr"/>
          <dgm:resizeHandles val="exact"/>
        </dgm:presLayoutVars>
      </dgm:prSet>
      <dgm:spPr/>
      <dgm:t>
        <a:bodyPr/>
        <a:lstStyle/>
        <a:p>
          <a:endParaRPr lang="pt-BR"/>
        </a:p>
      </dgm:t>
    </dgm:pt>
    <dgm:pt modelId="{A526D085-4B06-437A-A1D9-9C10F74170BE}" type="pres">
      <dgm:prSet presAssocID="{7B6065CB-02B0-4C4A-9D5A-2395C9024160}" presName="matrix" presStyleCnt="0"/>
      <dgm:spPr/>
    </dgm:pt>
    <dgm:pt modelId="{93B4FE41-D0EA-4A77-B8D6-F9249480161D}" type="pres">
      <dgm:prSet presAssocID="{7B6065CB-02B0-4C4A-9D5A-2395C9024160}" presName="tile1" presStyleLbl="node1" presStyleIdx="0" presStyleCnt="4"/>
      <dgm:spPr/>
      <dgm:t>
        <a:bodyPr/>
        <a:lstStyle/>
        <a:p>
          <a:endParaRPr lang="pt-BR"/>
        </a:p>
      </dgm:t>
    </dgm:pt>
    <dgm:pt modelId="{EE39E6BF-9FF9-48D2-AE5A-3AD0F311A90A}" type="pres">
      <dgm:prSet presAssocID="{7B6065CB-02B0-4C4A-9D5A-2395C9024160}" presName="tile1text" presStyleLbl="node1" presStyleIdx="0" presStyleCnt="4">
        <dgm:presLayoutVars>
          <dgm:chMax val="0"/>
          <dgm:chPref val="0"/>
          <dgm:bulletEnabled val="1"/>
        </dgm:presLayoutVars>
      </dgm:prSet>
      <dgm:spPr/>
      <dgm:t>
        <a:bodyPr/>
        <a:lstStyle/>
        <a:p>
          <a:endParaRPr lang="pt-BR"/>
        </a:p>
      </dgm:t>
    </dgm:pt>
    <dgm:pt modelId="{DC5156A6-F8B0-46E6-8D96-8AD9AD41EE4C}" type="pres">
      <dgm:prSet presAssocID="{7B6065CB-02B0-4C4A-9D5A-2395C9024160}" presName="tile2" presStyleLbl="node1" presStyleIdx="1" presStyleCnt="4"/>
      <dgm:spPr/>
      <dgm:t>
        <a:bodyPr/>
        <a:lstStyle/>
        <a:p>
          <a:endParaRPr lang="pt-BR"/>
        </a:p>
      </dgm:t>
    </dgm:pt>
    <dgm:pt modelId="{BB38ED7D-B133-4E0C-BD97-FAE690DDBF91}" type="pres">
      <dgm:prSet presAssocID="{7B6065CB-02B0-4C4A-9D5A-2395C9024160}" presName="tile2text" presStyleLbl="node1" presStyleIdx="1" presStyleCnt="4">
        <dgm:presLayoutVars>
          <dgm:chMax val="0"/>
          <dgm:chPref val="0"/>
          <dgm:bulletEnabled val="1"/>
        </dgm:presLayoutVars>
      </dgm:prSet>
      <dgm:spPr/>
      <dgm:t>
        <a:bodyPr/>
        <a:lstStyle/>
        <a:p>
          <a:endParaRPr lang="pt-BR"/>
        </a:p>
      </dgm:t>
    </dgm:pt>
    <dgm:pt modelId="{3D3D257F-8ADD-4603-966A-D871E9803751}" type="pres">
      <dgm:prSet presAssocID="{7B6065CB-02B0-4C4A-9D5A-2395C9024160}" presName="tile3" presStyleLbl="node1" presStyleIdx="2" presStyleCnt="4"/>
      <dgm:spPr/>
      <dgm:t>
        <a:bodyPr/>
        <a:lstStyle/>
        <a:p>
          <a:endParaRPr lang="pt-BR"/>
        </a:p>
      </dgm:t>
    </dgm:pt>
    <dgm:pt modelId="{64C453A4-FE9A-4BD8-A886-512C53A5B682}" type="pres">
      <dgm:prSet presAssocID="{7B6065CB-02B0-4C4A-9D5A-2395C9024160}" presName="tile3text" presStyleLbl="node1" presStyleIdx="2" presStyleCnt="4">
        <dgm:presLayoutVars>
          <dgm:chMax val="0"/>
          <dgm:chPref val="0"/>
          <dgm:bulletEnabled val="1"/>
        </dgm:presLayoutVars>
      </dgm:prSet>
      <dgm:spPr/>
      <dgm:t>
        <a:bodyPr/>
        <a:lstStyle/>
        <a:p>
          <a:endParaRPr lang="pt-BR"/>
        </a:p>
      </dgm:t>
    </dgm:pt>
    <dgm:pt modelId="{3829AD62-EB2C-49A0-9FD1-262160751270}" type="pres">
      <dgm:prSet presAssocID="{7B6065CB-02B0-4C4A-9D5A-2395C9024160}" presName="tile4" presStyleLbl="node1" presStyleIdx="3" presStyleCnt="4"/>
      <dgm:spPr/>
      <dgm:t>
        <a:bodyPr/>
        <a:lstStyle/>
        <a:p>
          <a:endParaRPr lang="pt-BR"/>
        </a:p>
      </dgm:t>
    </dgm:pt>
    <dgm:pt modelId="{BBCB9F6C-61E4-41DE-85F2-7FBD7A2C4263}" type="pres">
      <dgm:prSet presAssocID="{7B6065CB-02B0-4C4A-9D5A-2395C9024160}" presName="tile4text" presStyleLbl="node1" presStyleIdx="3" presStyleCnt="4">
        <dgm:presLayoutVars>
          <dgm:chMax val="0"/>
          <dgm:chPref val="0"/>
          <dgm:bulletEnabled val="1"/>
        </dgm:presLayoutVars>
      </dgm:prSet>
      <dgm:spPr/>
      <dgm:t>
        <a:bodyPr/>
        <a:lstStyle/>
        <a:p>
          <a:endParaRPr lang="pt-BR"/>
        </a:p>
      </dgm:t>
    </dgm:pt>
    <dgm:pt modelId="{96EE2342-9768-46DC-A587-EC33A87FDABC}" type="pres">
      <dgm:prSet presAssocID="{7B6065CB-02B0-4C4A-9D5A-2395C9024160}" presName="centerTile" presStyleLbl="fgShp" presStyleIdx="0" presStyleCnt="1">
        <dgm:presLayoutVars>
          <dgm:chMax val="0"/>
          <dgm:chPref val="0"/>
        </dgm:presLayoutVars>
      </dgm:prSet>
      <dgm:spPr/>
      <dgm:t>
        <a:bodyPr/>
        <a:lstStyle/>
        <a:p>
          <a:endParaRPr lang="pt-BR"/>
        </a:p>
      </dgm:t>
    </dgm:pt>
  </dgm:ptLst>
  <dgm:cxnLst>
    <dgm:cxn modelId="{CB07756E-5F3E-4E84-92FF-3F27564F641E}" srcId="{EAFB6C59-C6BE-4936-A644-B1FA4E817DF3}" destId="{4BF0873F-E217-43C8-AC2B-FAB7D90AD256}" srcOrd="1" destOrd="0" parTransId="{285D2C42-0C62-47CF-A29F-32D2D8B2EBAC}" sibTransId="{2F568225-F3CD-4742-B988-692711167670}"/>
    <dgm:cxn modelId="{B7632DAA-D2EE-4A7A-B45F-2C59F6BA1AD1}" type="presOf" srcId="{EAFB6C59-C6BE-4936-A644-B1FA4E817DF3}" destId="{96EE2342-9768-46DC-A587-EC33A87FDABC}" srcOrd="0" destOrd="0" presId="urn:microsoft.com/office/officeart/2005/8/layout/matrix1"/>
    <dgm:cxn modelId="{7B6C0F9E-17A5-44A1-A55C-F5F4D9454F25}" type="presOf" srcId="{D64157C2-1BDD-4E3F-A5F8-1CFAF16364AD}" destId="{BBCB9F6C-61E4-41DE-85F2-7FBD7A2C4263}" srcOrd="1" destOrd="0" presId="urn:microsoft.com/office/officeart/2005/8/layout/matrix1"/>
    <dgm:cxn modelId="{8808E91B-1F27-4252-8B0E-715369EDB4FB}" type="presOf" srcId="{4BF0873F-E217-43C8-AC2B-FAB7D90AD256}" destId="{BB38ED7D-B133-4E0C-BD97-FAE690DDBF91}" srcOrd="1" destOrd="0" presId="urn:microsoft.com/office/officeart/2005/8/layout/matrix1"/>
    <dgm:cxn modelId="{0E8728B4-FED8-4830-B341-5E6333D00B40}" type="presOf" srcId="{D0B4B851-CB00-413D-8553-9758CA8688E4}" destId="{3D3D257F-8ADD-4603-966A-D871E9803751}" srcOrd="0" destOrd="0" presId="urn:microsoft.com/office/officeart/2005/8/layout/matrix1"/>
    <dgm:cxn modelId="{D5C087BB-C75C-45CE-9918-0DDF221688E2}" srcId="{EAFB6C59-C6BE-4936-A644-B1FA4E817DF3}" destId="{D0B4B851-CB00-413D-8553-9758CA8688E4}" srcOrd="2" destOrd="0" parTransId="{20B236B4-8AB7-421B-8D1B-7960551E4895}" sibTransId="{0EBFF0A1-6903-412D-9D52-7D337EA85B55}"/>
    <dgm:cxn modelId="{4DB11531-9043-42B3-9081-C9A6FF0D038A}" srcId="{EAFB6C59-C6BE-4936-A644-B1FA4E817DF3}" destId="{141C9590-F3B5-4091-A274-8B85D21436D1}" srcOrd="0" destOrd="0" parTransId="{6E09EDBB-354C-4E32-A4AC-66821684FCB4}" sibTransId="{6CF67EB4-B986-48FB-B63D-D3E6154DC6F0}"/>
    <dgm:cxn modelId="{6112AA1A-8F04-4276-B498-B52185807275}" srcId="{EAFB6C59-C6BE-4936-A644-B1FA4E817DF3}" destId="{D64157C2-1BDD-4E3F-A5F8-1CFAF16364AD}" srcOrd="3" destOrd="0" parTransId="{21A5B9EF-6F51-4CE6-8FBC-F5A30B51B3C0}" sibTransId="{BD2A039F-A311-4337-90C6-BC74E94C6B88}"/>
    <dgm:cxn modelId="{A06976A5-ABC3-49C9-B8A7-8DDE3D35628F}" type="presOf" srcId="{D64157C2-1BDD-4E3F-A5F8-1CFAF16364AD}" destId="{3829AD62-EB2C-49A0-9FD1-262160751270}" srcOrd="0" destOrd="0" presId="urn:microsoft.com/office/officeart/2005/8/layout/matrix1"/>
    <dgm:cxn modelId="{49A30B0C-BEDC-4A60-A09D-52F7B07D289C}" type="presOf" srcId="{7B6065CB-02B0-4C4A-9D5A-2395C9024160}" destId="{E0D38722-3992-461D-A2E6-94763C388C12}" srcOrd="0" destOrd="0" presId="urn:microsoft.com/office/officeart/2005/8/layout/matrix1"/>
    <dgm:cxn modelId="{44B669D6-56F7-4044-88CB-5CA6CBEFA739}" type="presOf" srcId="{D0B4B851-CB00-413D-8553-9758CA8688E4}" destId="{64C453A4-FE9A-4BD8-A886-512C53A5B682}" srcOrd="1" destOrd="0" presId="urn:microsoft.com/office/officeart/2005/8/layout/matrix1"/>
    <dgm:cxn modelId="{4C9AA09D-D8DD-4FDA-AEE7-9DBE3A49EBD7}" type="presOf" srcId="{4BF0873F-E217-43C8-AC2B-FAB7D90AD256}" destId="{DC5156A6-F8B0-46E6-8D96-8AD9AD41EE4C}" srcOrd="0" destOrd="0" presId="urn:microsoft.com/office/officeart/2005/8/layout/matrix1"/>
    <dgm:cxn modelId="{0A87A646-6B15-41B7-A9CA-652D36B3C980}" srcId="{7B6065CB-02B0-4C4A-9D5A-2395C9024160}" destId="{EAFB6C59-C6BE-4936-A644-B1FA4E817DF3}" srcOrd="0" destOrd="0" parTransId="{D46B06FD-55E8-4BD5-B639-8739331CFB8E}" sibTransId="{F596985B-ECC5-428E-9F2E-92376992135B}"/>
    <dgm:cxn modelId="{0FA750C7-84DB-4499-9986-4DBC9156B545}" type="presOf" srcId="{141C9590-F3B5-4091-A274-8B85D21436D1}" destId="{EE39E6BF-9FF9-48D2-AE5A-3AD0F311A90A}" srcOrd="1" destOrd="0" presId="urn:microsoft.com/office/officeart/2005/8/layout/matrix1"/>
    <dgm:cxn modelId="{E4F8CD7B-2329-4E58-A2D5-FC7FB6B4B573}" type="presOf" srcId="{141C9590-F3B5-4091-A274-8B85D21436D1}" destId="{93B4FE41-D0EA-4A77-B8D6-F9249480161D}" srcOrd="0" destOrd="0" presId="urn:microsoft.com/office/officeart/2005/8/layout/matrix1"/>
    <dgm:cxn modelId="{CB618F1B-6426-49D3-8767-C1416206BD61}" type="presParOf" srcId="{E0D38722-3992-461D-A2E6-94763C388C12}" destId="{A526D085-4B06-437A-A1D9-9C10F74170BE}" srcOrd="0" destOrd="0" presId="urn:microsoft.com/office/officeart/2005/8/layout/matrix1"/>
    <dgm:cxn modelId="{F857C4C1-0EF0-4E79-ABB1-023014CE2E3A}" type="presParOf" srcId="{A526D085-4B06-437A-A1D9-9C10F74170BE}" destId="{93B4FE41-D0EA-4A77-B8D6-F9249480161D}" srcOrd="0" destOrd="0" presId="urn:microsoft.com/office/officeart/2005/8/layout/matrix1"/>
    <dgm:cxn modelId="{BAD4957A-5DE8-482C-A1F1-9D01D50681AD}" type="presParOf" srcId="{A526D085-4B06-437A-A1D9-9C10F74170BE}" destId="{EE39E6BF-9FF9-48D2-AE5A-3AD0F311A90A}" srcOrd="1" destOrd="0" presId="urn:microsoft.com/office/officeart/2005/8/layout/matrix1"/>
    <dgm:cxn modelId="{01D1947F-3DFB-45A8-AB9F-DB4E847823F1}" type="presParOf" srcId="{A526D085-4B06-437A-A1D9-9C10F74170BE}" destId="{DC5156A6-F8B0-46E6-8D96-8AD9AD41EE4C}" srcOrd="2" destOrd="0" presId="urn:microsoft.com/office/officeart/2005/8/layout/matrix1"/>
    <dgm:cxn modelId="{6A80E620-A09E-4983-870E-4B437098C20F}" type="presParOf" srcId="{A526D085-4B06-437A-A1D9-9C10F74170BE}" destId="{BB38ED7D-B133-4E0C-BD97-FAE690DDBF91}" srcOrd="3" destOrd="0" presId="urn:microsoft.com/office/officeart/2005/8/layout/matrix1"/>
    <dgm:cxn modelId="{B589DF6A-16BF-4F55-9C99-FA2DD9780C00}" type="presParOf" srcId="{A526D085-4B06-437A-A1D9-9C10F74170BE}" destId="{3D3D257F-8ADD-4603-966A-D871E9803751}" srcOrd="4" destOrd="0" presId="urn:microsoft.com/office/officeart/2005/8/layout/matrix1"/>
    <dgm:cxn modelId="{9B989900-FC72-4226-B82B-350DB240E3F6}" type="presParOf" srcId="{A526D085-4B06-437A-A1D9-9C10F74170BE}" destId="{64C453A4-FE9A-4BD8-A886-512C53A5B682}" srcOrd="5" destOrd="0" presId="urn:microsoft.com/office/officeart/2005/8/layout/matrix1"/>
    <dgm:cxn modelId="{76C8E270-4676-4FFA-BF8E-92D1A01AF9C9}" type="presParOf" srcId="{A526D085-4B06-437A-A1D9-9C10F74170BE}" destId="{3829AD62-EB2C-49A0-9FD1-262160751270}" srcOrd="6" destOrd="0" presId="urn:microsoft.com/office/officeart/2005/8/layout/matrix1"/>
    <dgm:cxn modelId="{B79F0B4F-B7EB-448A-9778-8D200F423908}" type="presParOf" srcId="{A526D085-4B06-437A-A1D9-9C10F74170BE}" destId="{BBCB9F6C-61E4-41DE-85F2-7FBD7A2C4263}" srcOrd="7" destOrd="0" presId="urn:microsoft.com/office/officeart/2005/8/layout/matrix1"/>
    <dgm:cxn modelId="{F936CCF5-5AE5-4549-89C6-B384C83D37D2}" type="presParOf" srcId="{E0D38722-3992-461D-A2E6-94763C388C12}" destId="{96EE2342-9768-46DC-A587-EC33A87FDAB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82139-DC7D-484F-B0FD-C8487A8047DE}" type="doc">
      <dgm:prSet loTypeId="urn:microsoft.com/office/officeart/2005/8/layout/cycle8" loCatId="cycle" qsTypeId="urn:microsoft.com/office/officeart/2005/8/quickstyle/simple2" qsCatId="simple" csTypeId="urn:microsoft.com/office/officeart/2005/8/colors/colorful2" csCatId="colorful" phldr="1"/>
      <dgm:spPr/>
    </dgm:pt>
    <dgm:pt modelId="{72BAB4CB-FC39-40F9-896D-EEDB50DED93F}">
      <dgm:prSet phldrT="[Texto]"/>
      <dgm:spPr/>
      <dgm:t>
        <a:bodyPr/>
        <a:lstStyle/>
        <a:p>
          <a:r>
            <a:rPr lang="pt-BR" b="1" dirty="0" err="1" smtClean="0"/>
            <a:t>Oralização</a:t>
          </a:r>
          <a:r>
            <a:rPr lang="pt-BR" b="1" dirty="0" smtClean="0"/>
            <a:t> e Oralidade</a:t>
          </a:r>
          <a:endParaRPr lang="pt-BR" b="1" dirty="0"/>
        </a:p>
      </dgm:t>
    </dgm:pt>
    <dgm:pt modelId="{4CF3E7A9-6EA4-42BA-880A-3A82B46AB185}" type="parTrans" cxnId="{84F7C6EA-7B7D-4C3F-A14C-6F2BCA6C0EEA}">
      <dgm:prSet/>
      <dgm:spPr/>
      <dgm:t>
        <a:bodyPr/>
        <a:lstStyle/>
        <a:p>
          <a:endParaRPr lang="pt-BR"/>
        </a:p>
      </dgm:t>
    </dgm:pt>
    <dgm:pt modelId="{FB10602D-CB0B-4FA5-B161-31F923C03A34}" type="sibTrans" cxnId="{84F7C6EA-7B7D-4C3F-A14C-6F2BCA6C0EEA}">
      <dgm:prSet/>
      <dgm:spPr/>
      <dgm:t>
        <a:bodyPr/>
        <a:lstStyle/>
        <a:p>
          <a:endParaRPr lang="pt-BR"/>
        </a:p>
      </dgm:t>
    </dgm:pt>
    <dgm:pt modelId="{1A55A1E6-08DD-40AC-B83F-AA5F8A5CBDDE}">
      <dgm:prSet phldrT="[Texto]"/>
      <dgm:spPr/>
      <dgm:t>
        <a:bodyPr/>
        <a:lstStyle/>
        <a:p>
          <a:r>
            <a:rPr lang="pt-BR" b="1" dirty="0" smtClean="0"/>
            <a:t>Multiletramento e Multimodalidade</a:t>
          </a:r>
          <a:endParaRPr lang="pt-BR" b="1" dirty="0"/>
        </a:p>
      </dgm:t>
    </dgm:pt>
    <dgm:pt modelId="{69CC2736-ECCC-40F6-A105-BB55FC8F3096}" type="parTrans" cxnId="{29532794-8702-4A6B-886D-7AAD1C2EDBF8}">
      <dgm:prSet/>
      <dgm:spPr/>
      <dgm:t>
        <a:bodyPr/>
        <a:lstStyle/>
        <a:p>
          <a:endParaRPr lang="pt-BR"/>
        </a:p>
      </dgm:t>
    </dgm:pt>
    <dgm:pt modelId="{EA75C165-B914-4FDA-BCC4-F278328C34AE}" type="sibTrans" cxnId="{29532794-8702-4A6B-886D-7AAD1C2EDBF8}">
      <dgm:prSet/>
      <dgm:spPr/>
      <dgm:t>
        <a:bodyPr/>
        <a:lstStyle/>
        <a:p>
          <a:endParaRPr lang="pt-BR"/>
        </a:p>
      </dgm:t>
    </dgm:pt>
    <dgm:pt modelId="{4ED94672-16EA-4C21-A364-010355325D17}">
      <dgm:prSet phldrT="[Texto]"/>
      <dgm:spPr/>
      <dgm:t>
        <a:bodyPr/>
        <a:lstStyle/>
        <a:p>
          <a:r>
            <a:rPr lang="pt-BR" b="1" dirty="0" smtClean="0"/>
            <a:t>Linguagem Oral</a:t>
          </a:r>
          <a:endParaRPr lang="pt-BR" b="1" dirty="0"/>
        </a:p>
      </dgm:t>
    </dgm:pt>
    <dgm:pt modelId="{510F26A0-C75B-4782-BCD0-C2895376A0BC}" type="parTrans" cxnId="{99CA0F6E-22F0-466A-8D25-77F95233F438}">
      <dgm:prSet/>
      <dgm:spPr/>
      <dgm:t>
        <a:bodyPr/>
        <a:lstStyle/>
        <a:p>
          <a:endParaRPr lang="pt-BR"/>
        </a:p>
      </dgm:t>
    </dgm:pt>
    <dgm:pt modelId="{FD372B37-CFDC-4642-A46F-8FE51ADF622F}" type="sibTrans" cxnId="{99CA0F6E-22F0-466A-8D25-77F95233F438}">
      <dgm:prSet/>
      <dgm:spPr/>
      <dgm:t>
        <a:bodyPr/>
        <a:lstStyle/>
        <a:p>
          <a:endParaRPr lang="pt-BR"/>
        </a:p>
      </dgm:t>
    </dgm:pt>
    <dgm:pt modelId="{69599100-23B2-499D-9197-EA1967F20E1A}" type="pres">
      <dgm:prSet presAssocID="{ABC82139-DC7D-484F-B0FD-C8487A8047DE}" presName="compositeShape" presStyleCnt="0">
        <dgm:presLayoutVars>
          <dgm:chMax val="7"/>
          <dgm:dir/>
          <dgm:resizeHandles val="exact"/>
        </dgm:presLayoutVars>
      </dgm:prSet>
      <dgm:spPr/>
    </dgm:pt>
    <dgm:pt modelId="{0CCED350-E525-4D7D-91A8-55027B9AB650}" type="pres">
      <dgm:prSet presAssocID="{ABC82139-DC7D-484F-B0FD-C8487A8047DE}" presName="wedge1" presStyleLbl="node1" presStyleIdx="0" presStyleCnt="3"/>
      <dgm:spPr/>
      <dgm:t>
        <a:bodyPr/>
        <a:lstStyle/>
        <a:p>
          <a:endParaRPr lang="pt-BR"/>
        </a:p>
      </dgm:t>
    </dgm:pt>
    <dgm:pt modelId="{129B64CF-6F45-41BB-8601-45C6245027A2}" type="pres">
      <dgm:prSet presAssocID="{ABC82139-DC7D-484F-B0FD-C8487A8047DE}" presName="dummy1a" presStyleCnt="0"/>
      <dgm:spPr/>
    </dgm:pt>
    <dgm:pt modelId="{0DD8B66B-8C16-4996-82DD-33FD6C3B6D00}" type="pres">
      <dgm:prSet presAssocID="{ABC82139-DC7D-484F-B0FD-C8487A8047DE}" presName="dummy1b" presStyleCnt="0"/>
      <dgm:spPr/>
    </dgm:pt>
    <dgm:pt modelId="{7DB86246-BB60-465F-8396-8C72FC53CF93}" type="pres">
      <dgm:prSet presAssocID="{ABC82139-DC7D-484F-B0FD-C8487A8047DE}" presName="wedge1Tx" presStyleLbl="node1" presStyleIdx="0" presStyleCnt="3">
        <dgm:presLayoutVars>
          <dgm:chMax val="0"/>
          <dgm:chPref val="0"/>
          <dgm:bulletEnabled val="1"/>
        </dgm:presLayoutVars>
      </dgm:prSet>
      <dgm:spPr/>
      <dgm:t>
        <a:bodyPr/>
        <a:lstStyle/>
        <a:p>
          <a:endParaRPr lang="pt-BR"/>
        </a:p>
      </dgm:t>
    </dgm:pt>
    <dgm:pt modelId="{C8BF66E5-CCC1-4B58-8EEA-AB7187658916}" type="pres">
      <dgm:prSet presAssocID="{ABC82139-DC7D-484F-B0FD-C8487A8047DE}" presName="wedge2" presStyleLbl="node1" presStyleIdx="1" presStyleCnt="3"/>
      <dgm:spPr/>
      <dgm:t>
        <a:bodyPr/>
        <a:lstStyle/>
        <a:p>
          <a:endParaRPr lang="pt-BR"/>
        </a:p>
      </dgm:t>
    </dgm:pt>
    <dgm:pt modelId="{29BA5269-FAA9-4053-ABC0-10BD51BE4898}" type="pres">
      <dgm:prSet presAssocID="{ABC82139-DC7D-484F-B0FD-C8487A8047DE}" presName="dummy2a" presStyleCnt="0"/>
      <dgm:spPr/>
    </dgm:pt>
    <dgm:pt modelId="{D81469A1-D965-4121-AE2E-7D1C4C6A68D0}" type="pres">
      <dgm:prSet presAssocID="{ABC82139-DC7D-484F-B0FD-C8487A8047DE}" presName="dummy2b" presStyleCnt="0"/>
      <dgm:spPr/>
    </dgm:pt>
    <dgm:pt modelId="{E7B39796-7515-4711-8168-59BF8688CB41}" type="pres">
      <dgm:prSet presAssocID="{ABC82139-DC7D-484F-B0FD-C8487A8047DE}" presName="wedge2Tx" presStyleLbl="node1" presStyleIdx="1" presStyleCnt="3">
        <dgm:presLayoutVars>
          <dgm:chMax val="0"/>
          <dgm:chPref val="0"/>
          <dgm:bulletEnabled val="1"/>
        </dgm:presLayoutVars>
      </dgm:prSet>
      <dgm:spPr/>
      <dgm:t>
        <a:bodyPr/>
        <a:lstStyle/>
        <a:p>
          <a:endParaRPr lang="pt-BR"/>
        </a:p>
      </dgm:t>
    </dgm:pt>
    <dgm:pt modelId="{39D4CD64-A5CF-451C-94A3-D77F83A1C6FB}" type="pres">
      <dgm:prSet presAssocID="{ABC82139-DC7D-484F-B0FD-C8487A8047DE}" presName="wedge3" presStyleLbl="node1" presStyleIdx="2" presStyleCnt="3"/>
      <dgm:spPr/>
      <dgm:t>
        <a:bodyPr/>
        <a:lstStyle/>
        <a:p>
          <a:endParaRPr lang="pt-BR"/>
        </a:p>
      </dgm:t>
    </dgm:pt>
    <dgm:pt modelId="{64E82F7A-D32F-49D0-B3E8-20A0DC60D590}" type="pres">
      <dgm:prSet presAssocID="{ABC82139-DC7D-484F-B0FD-C8487A8047DE}" presName="dummy3a" presStyleCnt="0"/>
      <dgm:spPr/>
    </dgm:pt>
    <dgm:pt modelId="{670D07C6-C1AF-44CB-8B7A-47EB4CE405FB}" type="pres">
      <dgm:prSet presAssocID="{ABC82139-DC7D-484F-B0FD-C8487A8047DE}" presName="dummy3b" presStyleCnt="0"/>
      <dgm:spPr/>
    </dgm:pt>
    <dgm:pt modelId="{0A5EF8A3-1AF1-4900-A347-6DA726E55D0A}" type="pres">
      <dgm:prSet presAssocID="{ABC82139-DC7D-484F-B0FD-C8487A8047DE}" presName="wedge3Tx" presStyleLbl="node1" presStyleIdx="2" presStyleCnt="3">
        <dgm:presLayoutVars>
          <dgm:chMax val="0"/>
          <dgm:chPref val="0"/>
          <dgm:bulletEnabled val="1"/>
        </dgm:presLayoutVars>
      </dgm:prSet>
      <dgm:spPr/>
      <dgm:t>
        <a:bodyPr/>
        <a:lstStyle/>
        <a:p>
          <a:endParaRPr lang="pt-BR"/>
        </a:p>
      </dgm:t>
    </dgm:pt>
    <dgm:pt modelId="{7E6B6FA5-F32C-44A2-9364-635CF0521830}" type="pres">
      <dgm:prSet presAssocID="{FB10602D-CB0B-4FA5-B161-31F923C03A34}" presName="arrowWedge1" presStyleLbl="fgSibTrans2D1" presStyleIdx="0" presStyleCnt="3"/>
      <dgm:spPr/>
    </dgm:pt>
    <dgm:pt modelId="{1C93E8B0-EE5E-465D-9A6A-D61D14FEF21F}" type="pres">
      <dgm:prSet presAssocID="{EA75C165-B914-4FDA-BCC4-F278328C34AE}" presName="arrowWedge2" presStyleLbl="fgSibTrans2D1" presStyleIdx="1" presStyleCnt="3"/>
      <dgm:spPr/>
    </dgm:pt>
    <dgm:pt modelId="{22AAD524-ACE4-4EDD-8B79-A313D5727659}" type="pres">
      <dgm:prSet presAssocID="{FD372B37-CFDC-4642-A46F-8FE51ADF622F}" presName="arrowWedge3" presStyleLbl="fgSibTrans2D1" presStyleIdx="2" presStyleCnt="3"/>
      <dgm:spPr/>
    </dgm:pt>
  </dgm:ptLst>
  <dgm:cxnLst>
    <dgm:cxn modelId="{99CA0F6E-22F0-466A-8D25-77F95233F438}" srcId="{ABC82139-DC7D-484F-B0FD-C8487A8047DE}" destId="{4ED94672-16EA-4C21-A364-010355325D17}" srcOrd="2" destOrd="0" parTransId="{510F26A0-C75B-4782-BCD0-C2895376A0BC}" sibTransId="{FD372B37-CFDC-4642-A46F-8FE51ADF622F}"/>
    <dgm:cxn modelId="{C12E84AF-F680-4322-BD7E-B44AE03A5BFC}" type="presOf" srcId="{4ED94672-16EA-4C21-A364-010355325D17}" destId="{39D4CD64-A5CF-451C-94A3-D77F83A1C6FB}" srcOrd="0" destOrd="0" presId="urn:microsoft.com/office/officeart/2005/8/layout/cycle8"/>
    <dgm:cxn modelId="{03988227-9B3C-4C53-97C9-7F9ECF01227F}" type="presOf" srcId="{1A55A1E6-08DD-40AC-B83F-AA5F8A5CBDDE}" destId="{E7B39796-7515-4711-8168-59BF8688CB41}" srcOrd="1" destOrd="0" presId="urn:microsoft.com/office/officeart/2005/8/layout/cycle8"/>
    <dgm:cxn modelId="{BCBF0907-0B45-4E69-97EE-239493431821}" type="presOf" srcId="{72BAB4CB-FC39-40F9-896D-EEDB50DED93F}" destId="{7DB86246-BB60-465F-8396-8C72FC53CF93}" srcOrd="1" destOrd="0" presId="urn:microsoft.com/office/officeart/2005/8/layout/cycle8"/>
    <dgm:cxn modelId="{A3B98276-E4B9-4D7E-8C39-9DC169B0CD7B}" type="presOf" srcId="{1A55A1E6-08DD-40AC-B83F-AA5F8A5CBDDE}" destId="{C8BF66E5-CCC1-4B58-8EEA-AB7187658916}" srcOrd="0" destOrd="0" presId="urn:microsoft.com/office/officeart/2005/8/layout/cycle8"/>
    <dgm:cxn modelId="{84F7C6EA-7B7D-4C3F-A14C-6F2BCA6C0EEA}" srcId="{ABC82139-DC7D-484F-B0FD-C8487A8047DE}" destId="{72BAB4CB-FC39-40F9-896D-EEDB50DED93F}" srcOrd="0" destOrd="0" parTransId="{4CF3E7A9-6EA4-42BA-880A-3A82B46AB185}" sibTransId="{FB10602D-CB0B-4FA5-B161-31F923C03A34}"/>
    <dgm:cxn modelId="{A328EE10-DF71-4E67-9417-7A09C82AFD80}" type="presOf" srcId="{72BAB4CB-FC39-40F9-896D-EEDB50DED93F}" destId="{0CCED350-E525-4D7D-91A8-55027B9AB650}" srcOrd="0" destOrd="0" presId="urn:microsoft.com/office/officeart/2005/8/layout/cycle8"/>
    <dgm:cxn modelId="{29532794-8702-4A6B-886D-7AAD1C2EDBF8}" srcId="{ABC82139-DC7D-484F-B0FD-C8487A8047DE}" destId="{1A55A1E6-08DD-40AC-B83F-AA5F8A5CBDDE}" srcOrd="1" destOrd="0" parTransId="{69CC2736-ECCC-40F6-A105-BB55FC8F3096}" sibTransId="{EA75C165-B914-4FDA-BCC4-F278328C34AE}"/>
    <dgm:cxn modelId="{6FC40613-E6BA-44A3-8299-1CAF74CFFFE1}" type="presOf" srcId="{ABC82139-DC7D-484F-B0FD-C8487A8047DE}" destId="{69599100-23B2-499D-9197-EA1967F20E1A}" srcOrd="0" destOrd="0" presId="urn:microsoft.com/office/officeart/2005/8/layout/cycle8"/>
    <dgm:cxn modelId="{6CE586A7-68AB-4ACD-B856-4B94E05C174D}" type="presOf" srcId="{4ED94672-16EA-4C21-A364-010355325D17}" destId="{0A5EF8A3-1AF1-4900-A347-6DA726E55D0A}" srcOrd="1" destOrd="0" presId="urn:microsoft.com/office/officeart/2005/8/layout/cycle8"/>
    <dgm:cxn modelId="{BDF118F8-5AAB-4404-BB0A-9CA3A5A09BA5}" type="presParOf" srcId="{69599100-23B2-499D-9197-EA1967F20E1A}" destId="{0CCED350-E525-4D7D-91A8-55027B9AB650}" srcOrd="0" destOrd="0" presId="urn:microsoft.com/office/officeart/2005/8/layout/cycle8"/>
    <dgm:cxn modelId="{C7ADBD40-42D7-4254-BC20-9208CAD641F1}" type="presParOf" srcId="{69599100-23B2-499D-9197-EA1967F20E1A}" destId="{129B64CF-6F45-41BB-8601-45C6245027A2}" srcOrd="1" destOrd="0" presId="urn:microsoft.com/office/officeart/2005/8/layout/cycle8"/>
    <dgm:cxn modelId="{B49DE73C-F3F1-4ED8-81AF-473A15875039}" type="presParOf" srcId="{69599100-23B2-499D-9197-EA1967F20E1A}" destId="{0DD8B66B-8C16-4996-82DD-33FD6C3B6D00}" srcOrd="2" destOrd="0" presId="urn:microsoft.com/office/officeart/2005/8/layout/cycle8"/>
    <dgm:cxn modelId="{E8F321AC-97AE-4006-B011-954FA768473B}" type="presParOf" srcId="{69599100-23B2-499D-9197-EA1967F20E1A}" destId="{7DB86246-BB60-465F-8396-8C72FC53CF93}" srcOrd="3" destOrd="0" presId="urn:microsoft.com/office/officeart/2005/8/layout/cycle8"/>
    <dgm:cxn modelId="{920DDFEE-D620-4C47-AE17-54A88A6007B8}" type="presParOf" srcId="{69599100-23B2-499D-9197-EA1967F20E1A}" destId="{C8BF66E5-CCC1-4B58-8EEA-AB7187658916}" srcOrd="4" destOrd="0" presId="urn:microsoft.com/office/officeart/2005/8/layout/cycle8"/>
    <dgm:cxn modelId="{C774D40D-7E73-43BC-BAB1-0C11D33CB4B5}" type="presParOf" srcId="{69599100-23B2-499D-9197-EA1967F20E1A}" destId="{29BA5269-FAA9-4053-ABC0-10BD51BE4898}" srcOrd="5" destOrd="0" presId="urn:microsoft.com/office/officeart/2005/8/layout/cycle8"/>
    <dgm:cxn modelId="{D5C73A17-23CE-4B5F-B521-3358A1D8B04A}" type="presParOf" srcId="{69599100-23B2-499D-9197-EA1967F20E1A}" destId="{D81469A1-D965-4121-AE2E-7D1C4C6A68D0}" srcOrd="6" destOrd="0" presId="urn:microsoft.com/office/officeart/2005/8/layout/cycle8"/>
    <dgm:cxn modelId="{B79467D5-1BBE-459F-B66B-C31BD22F942D}" type="presParOf" srcId="{69599100-23B2-499D-9197-EA1967F20E1A}" destId="{E7B39796-7515-4711-8168-59BF8688CB41}" srcOrd="7" destOrd="0" presId="urn:microsoft.com/office/officeart/2005/8/layout/cycle8"/>
    <dgm:cxn modelId="{06BB4E8F-BCD9-4A55-ACFF-89F0644EBF15}" type="presParOf" srcId="{69599100-23B2-499D-9197-EA1967F20E1A}" destId="{39D4CD64-A5CF-451C-94A3-D77F83A1C6FB}" srcOrd="8" destOrd="0" presId="urn:microsoft.com/office/officeart/2005/8/layout/cycle8"/>
    <dgm:cxn modelId="{44BF3A4B-4D16-4836-84D4-640E4E05514D}" type="presParOf" srcId="{69599100-23B2-499D-9197-EA1967F20E1A}" destId="{64E82F7A-D32F-49D0-B3E8-20A0DC60D590}" srcOrd="9" destOrd="0" presId="urn:microsoft.com/office/officeart/2005/8/layout/cycle8"/>
    <dgm:cxn modelId="{D481319F-F311-4D71-B4FB-F2CA46C2FC76}" type="presParOf" srcId="{69599100-23B2-499D-9197-EA1967F20E1A}" destId="{670D07C6-C1AF-44CB-8B7A-47EB4CE405FB}" srcOrd="10" destOrd="0" presId="urn:microsoft.com/office/officeart/2005/8/layout/cycle8"/>
    <dgm:cxn modelId="{F4480D86-C2BD-41F8-901F-473CFB23A9D4}" type="presParOf" srcId="{69599100-23B2-499D-9197-EA1967F20E1A}" destId="{0A5EF8A3-1AF1-4900-A347-6DA726E55D0A}" srcOrd="11" destOrd="0" presId="urn:microsoft.com/office/officeart/2005/8/layout/cycle8"/>
    <dgm:cxn modelId="{E530A251-C070-45E3-8CA3-258C2902A2A2}" type="presParOf" srcId="{69599100-23B2-499D-9197-EA1967F20E1A}" destId="{7E6B6FA5-F32C-44A2-9364-635CF0521830}" srcOrd="12" destOrd="0" presId="urn:microsoft.com/office/officeart/2005/8/layout/cycle8"/>
    <dgm:cxn modelId="{320602DC-3C51-41DD-A7E4-EDB5995D1BBB}" type="presParOf" srcId="{69599100-23B2-499D-9197-EA1967F20E1A}" destId="{1C93E8B0-EE5E-465D-9A6A-D61D14FEF21F}" srcOrd="13" destOrd="0" presId="urn:microsoft.com/office/officeart/2005/8/layout/cycle8"/>
    <dgm:cxn modelId="{A5B2B5EB-7369-4047-AF61-4B241CA850F0}" type="presParOf" srcId="{69599100-23B2-499D-9197-EA1967F20E1A}" destId="{22AAD524-ACE4-4EDD-8B79-A313D572765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E5967C-87EB-48F3-B013-B70FCE264FA7}" type="doc">
      <dgm:prSet loTypeId="urn:diagrams.loki3.com/TabbedArc+Icon" loCatId="officeonline" qsTypeId="urn:microsoft.com/office/officeart/2005/8/quickstyle/simple4" qsCatId="simple" csTypeId="urn:microsoft.com/office/officeart/2005/8/colors/colorful1" csCatId="colorful" phldr="1"/>
      <dgm:spPr/>
    </dgm:pt>
    <dgm:pt modelId="{73517C52-37ED-40D7-B16C-4C6833D9B134}">
      <dgm:prSet phldrT="[Texto]"/>
      <dgm:spPr/>
      <dgm:t>
        <a:bodyPr/>
        <a:lstStyle/>
        <a:p>
          <a:r>
            <a:rPr lang="pt-BR" dirty="0" smtClean="0"/>
            <a:t>Concepção</a:t>
          </a:r>
          <a:endParaRPr lang="pt-BR" dirty="0"/>
        </a:p>
      </dgm:t>
    </dgm:pt>
    <dgm:pt modelId="{98465F0B-7FD2-407D-A6DD-E52916D08B40}" type="parTrans" cxnId="{04B4C637-90B9-405E-84A2-AD54F9CB7B27}">
      <dgm:prSet/>
      <dgm:spPr/>
      <dgm:t>
        <a:bodyPr/>
        <a:lstStyle/>
        <a:p>
          <a:endParaRPr lang="pt-BR"/>
        </a:p>
      </dgm:t>
    </dgm:pt>
    <dgm:pt modelId="{D72B477B-37DA-4C43-A3EB-3B64256941CA}" type="sibTrans" cxnId="{04B4C637-90B9-405E-84A2-AD54F9CB7B27}">
      <dgm:prSet/>
      <dgm:spPr/>
      <dgm:t>
        <a:bodyPr/>
        <a:lstStyle/>
        <a:p>
          <a:endParaRPr lang="pt-BR"/>
        </a:p>
      </dgm:t>
    </dgm:pt>
    <dgm:pt modelId="{C54BB79C-A019-43C6-BADF-AAF0F597EADB}">
      <dgm:prSet phldrT="[Texto]"/>
      <dgm:spPr/>
      <dgm:t>
        <a:bodyPr/>
        <a:lstStyle/>
        <a:p>
          <a:r>
            <a:rPr lang="pt-BR" dirty="0" smtClean="0"/>
            <a:t>Atividade em grupo</a:t>
          </a:r>
          <a:endParaRPr lang="pt-BR" dirty="0"/>
        </a:p>
      </dgm:t>
    </dgm:pt>
    <dgm:pt modelId="{73D7714F-A83A-4BA3-9D44-FA987FF48C8B}" type="parTrans" cxnId="{D746FE33-CAD9-498D-9235-94FE50BB3936}">
      <dgm:prSet/>
      <dgm:spPr/>
      <dgm:t>
        <a:bodyPr/>
        <a:lstStyle/>
        <a:p>
          <a:endParaRPr lang="pt-BR"/>
        </a:p>
      </dgm:t>
    </dgm:pt>
    <dgm:pt modelId="{0B5540A1-87A4-407B-9827-9F72D1402FDF}" type="sibTrans" cxnId="{D746FE33-CAD9-498D-9235-94FE50BB3936}">
      <dgm:prSet/>
      <dgm:spPr/>
      <dgm:t>
        <a:bodyPr/>
        <a:lstStyle/>
        <a:p>
          <a:endParaRPr lang="pt-BR"/>
        </a:p>
      </dgm:t>
    </dgm:pt>
    <dgm:pt modelId="{2419F1DD-965F-437B-838A-7BF79A83114C}">
      <dgm:prSet phldrT="[Texto]"/>
      <dgm:spPr/>
      <dgm:t>
        <a:bodyPr/>
        <a:lstStyle/>
        <a:p>
          <a:r>
            <a:rPr lang="pt-BR" dirty="0" smtClean="0"/>
            <a:t>Tematização</a:t>
          </a:r>
          <a:endParaRPr lang="pt-BR" dirty="0"/>
        </a:p>
      </dgm:t>
    </dgm:pt>
    <dgm:pt modelId="{BA4EC3A5-BCCF-43DE-AFBE-18001FBA0444}" type="parTrans" cxnId="{D1F18E78-88C4-4FCD-A726-E13A90D73956}">
      <dgm:prSet/>
      <dgm:spPr/>
      <dgm:t>
        <a:bodyPr/>
        <a:lstStyle/>
        <a:p>
          <a:endParaRPr lang="pt-BR"/>
        </a:p>
      </dgm:t>
    </dgm:pt>
    <dgm:pt modelId="{C4A82D4F-A947-4984-92A0-6A0BB2227EAA}" type="sibTrans" cxnId="{D1F18E78-88C4-4FCD-A726-E13A90D73956}">
      <dgm:prSet/>
      <dgm:spPr/>
      <dgm:t>
        <a:bodyPr/>
        <a:lstStyle/>
        <a:p>
          <a:endParaRPr lang="pt-BR"/>
        </a:p>
      </dgm:t>
    </dgm:pt>
    <dgm:pt modelId="{1F9CEEF4-BFFE-4F6B-A077-AFA71BF03757}" type="pres">
      <dgm:prSet presAssocID="{9DE5967C-87EB-48F3-B013-B70FCE264FA7}" presName="Name0" presStyleCnt="0">
        <dgm:presLayoutVars>
          <dgm:dir/>
          <dgm:resizeHandles val="exact"/>
        </dgm:presLayoutVars>
      </dgm:prSet>
      <dgm:spPr/>
    </dgm:pt>
    <dgm:pt modelId="{2139D0F9-BF3E-4094-B19D-E1BCBA202BBC}" type="pres">
      <dgm:prSet presAssocID="{73517C52-37ED-40D7-B16C-4C6833D9B134}" presName="twoplus" presStyleLbl="node1" presStyleIdx="0" presStyleCnt="3">
        <dgm:presLayoutVars>
          <dgm:bulletEnabled val="1"/>
        </dgm:presLayoutVars>
      </dgm:prSet>
      <dgm:spPr/>
      <dgm:t>
        <a:bodyPr/>
        <a:lstStyle/>
        <a:p>
          <a:endParaRPr lang="pt-BR"/>
        </a:p>
      </dgm:t>
    </dgm:pt>
    <dgm:pt modelId="{7F73B9BC-B0E3-4BAC-9ED3-DBC95B86F5E8}" type="pres">
      <dgm:prSet presAssocID="{C54BB79C-A019-43C6-BADF-AAF0F597EADB}" presName="twoplus" presStyleLbl="node1" presStyleIdx="1" presStyleCnt="3">
        <dgm:presLayoutVars>
          <dgm:bulletEnabled val="1"/>
        </dgm:presLayoutVars>
      </dgm:prSet>
      <dgm:spPr/>
      <dgm:t>
        <a:bodyPr/>
        <a:lstStyle/>
        <a:p>
          <a:endParaRPr lang="pt-BR"/>
        </a:p>
      </dgm:t>
    </dgm:pt>
    <dgm:pt modelId="{8883B467-4134-47C2-9EFA-C5468DA205E3}" type="pres">
      <dgm:prSet presAssocID="{2419F1DD-965F-437B-838A-7BF79A83114C}" presName="twoplus" presStyleLbl="node1" presStyleIdx="2" presStyleCnt="3">
        <dgm:presLayoutVars>
          <dgm:bulletEnabled val="1"/>
        </dgm:presLayoutVars>
      </dgm:prSet>
      <dgm:spPr/>
      <dgm:t>
        <a:bodyPr/>
        <a:lstStyle/>
        <a:p>
          <a:endParaRPr lang="pt-BR"/>
        </a:p>
      </dgm:t>
    </dgm:pt>
  </dgm:ptLst>
  <dgm:cxnLst>
    <dgm:cxn modelId="{04B4C637-90B9-405E-84A2-AD54F9CB7B27}" srcId="{9DE5967C-87EB-48F3-B013-B70FCE264FA7}" destId="{73517C52-37ED-40D7-B16C-4C6833D9B134}" srcOrd="0" destOrd="0" parTransId="{98465F0B-7FD2-407D-A6DD-E52916D08B40}" sibTransId="{D72B477B-37DA-4C43-A3EB-3B64256941CA}"/>
    <dgm:cxn modelId="{F3B06D75-7766-4869-A65B-5107FEF0D332}" type="presOf" srcId="{2419F1DD-965F-437B-838A-7BF79A83114C}" destId="{8883B467-4134-47C2-9EFA-C5468DA205E3}" srcOrd="0" destOrd="0" presId="urn:diagrams.loki3.com/TabbedArc+Icon"/>
    <dgm:cxn modelId="{D186679A-A936-49EC-B9C6-FD9D4AF36A25}" type="presOf" srcId="{73517C52-37ED-40D7-B16C-4C6833D9B134}" destId="{2139D0F9-BF3E-4094-B19D-E1BCBA202BBC}" srcOrd="0" destOrd="0" presId="urn:diagrams.loki3.com/TabbedArc+Icon"/>
    <dgm:cxn modelId="{D1F18E78-88C4-4FCD-A726-E13A90D73956}" srcId="{9DE5967C-87EB-48F3-B013-B70FCE264FA7}" destId="{2419F1DD-965F-437B-838A-7BF79A83114C}" srcOrd="2" destOrd="0" parTransId="{BA4EC3A5-BCCF-43DE-AFBE-18001FBA0444}" sibTransId="{C4A82D4F-A947-4984-92A0-6A0BB2227EAA}"/>
    <dgm:cxn modelId="{D746FE33-CAD9-498D-9235-94FE50BB3936}" srcId="{9DE5967C-87EB-48F3-B013-B70FCE264FA7}" destId="{C54BB79C-A019-43C6-BADF-AAF0F597EADB}" srcOrd="1" destOrd="0" parTransId="{73D7714F-A83A-4BA3-9D44-FA987FF48C8B}" sibTransId="{0B5540A1-87A4-407B-9827-9F72D1402FDF}"/>
    <dgm:cxn modelId="{A9D107CA-AE65-4810-A047-03A45C5C66EF}" type="presOf" srcId="{9DE5967C-87EB-48F3-B013-B70FCE264FA7}" destId="{1F9CEEF4-BFFE-4F6B-A077-AFA71BF03757}" srcOrd="0" destOrd="0" presId="urn:diagrams.loki3.com/TabbedArc+Icon"/>
    <dgm:cxn modelId="{1D8606B6-B407-436F-898B-E119BED6BCBB}" type="presOf" srcId="{C54BB79C-A019-43C6-BADF-AAF0F597EADB}" destId="{7F73B9BC-B0E3-4BAC-9ED3-DBC95B86F5E8}" srcOrd="0" destOrd="0" presId="urn:diagrams.loki3.com/TabbedArc+Icon"/>
    <dgm:cxn modelId="{47A9784E-A7E0-438D-8A2E-4377FA2657F3}" type="presParOf" srcId="{1F9CEEF4-BFFE-4F6B-A077-AFA71BF03757}" destId="{2139D0F9-BF3E-4094-B19D-E1BCBA202BBC}" srcOrd="0" destOrd="0" presId="urn:diagrams.loki3.com/TabbedArc+Icon"/>
    <dgm:cxn modelId="{877D55CB-4396-488F-96B8-10D3A7E84AC6}" type="presParOf" srcId="{1F9CEEF4-BFFE-4F6B-A077-AFA71BF03757}" destId="{7F73B9BC-B0E3-4BAC-9ED3-DBC95B86F5E8}" srcOrd="1" destOrd="0" presId="urn:diagrams.loki3.com/TabbedArc+Icon"/>
    <dgm:cxn modelId="{C65DB283-CF83-49D2-BA95-DFE6201DFC5C}" type="presParOf" srcId="{1F9CEEF4-BFFE-4F6B-A077-AFA71BF03757}" destId="{8883B467-4134-47C2-9EFA-C5468DA205E3}" srcOrd="2" destOrd="0" presId="urn:diagrams.loki3.com/TabbedArc+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7275A-67ED-4C94-BD62-6E22DCF1F206}">
      <dsp:nvSpPr>
        <dsp:cNvPr id="0" name=""/>
        <dsp:cNvSpPr/>
      </dsp:nvSpPr>
      <dsp:spPr>
        <a:xfrm>
          <a:off x="59750" y="1814489"/>
          <a:ext cx="1505082" cy="1505082"/>
        </a:xfrm>
        <a:prstGeom prst="donut">
          <a:avLst>
            <a:gd name="adj" fmla="val 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0D3C4-978F-4B82-AD1D-DEA013D075D9}">
      <dsp:nvSpPr>
        <dsp:cNvPr id="0" name=""/>
        <dsp:cNvSpPr/>
      </dsp:nvSpPr>
      <dsp:spPr>
        <a:xfrm rot="17700000">
          <a:off x="590073" y="587540"/>
          <a:ext cx="1870984" cy="90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lvl="0" algn="ctr" defTabSz="844550">
            <a:lnSpc>
              <a:spcPct val="90000"/>
            </a:lnSpc>
            <a:spcBef>
              <a:spcPct val="0"/>
            </a:spcBef>
            <a:spcAft>
              <a:spcPct val="35000"/>
            </a:spcAft>
          </a:pPr>
          <a:r>
            <a:rPr lang="pt-BR" sz="1900" b="1" kern="1200" dirty="0" smtClean="0">
              <a:solidFill>
                <a:schemeClr val="bg1"/>
              </a:solidFill>
            </a:rPr>
            <a:t>Concepções Gerais do Currículo de LP</a:t>
          </a:r>
          <a:endParaRPr lang="pt-BR" sz="1900" b="1" kern="1200" dirty="0">
            <a:solidFill>
              <a:schemeClr val="bg1"/>
            </a:solidFill>
          </a:endParaRPr>
        </a:p>
      </dsp:txBody>
      <dsp:txXfrm>
        <a:off x="590073" y="587540"/>
        <a:ext cx="1870984" cy="901669"/>
      </dsp:txXfrm>
    </dsp:sp>
    <dsp:sp modelId="{54D9A2B1-CAF1-44AB-8E11-D3BE1DB3D0F6}">
      <dsp:nvSpPr>
        <dsp:cNvPr id="0" name=""/>
        <dsp:cNvSpPr/>
      </dsp:nvSpPr>
      <dsp:spPr>
        <a:xfrm>
          <a:off x="1678200" y="2176414"/>
          <a:ext cx="781233" cy="7812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CC5CD-A88E-4CB8-94AA-D794E9DB361A}">
      <dsp:nvSpPr>
        <dsp:cNvPr id="0" name=""/>
        <dsp:cNvSpPr/>
      </dsp:nvSpPr>
      <dsp:spPr>
        <a:xfrm rot="17700000">
          <a:off x="752937" y="3263767"/>
          <a:ext cx="1618489" cy="78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ctr" defTabSz="844550">
            <a:lnSpc>
              <a:spcPct val="90000"/>
            </a:lnSpc>
            <a:spcBef>
              <a:spcPct val="0"/>
            </a:spcBef>
            <a:spcAft>
              <a:spcPct val="35000"/>
            </a:spcAft>
          </a:pPr>
          <a:r>
            <a:rPr lang="pt-BR" sz="1900" b="1" kern="1200" dirty="0" smtClean="0">
              <a:solidFill>
                <a:schemeClr val="bg1"/>
              </a:solidFill>
            </a:rPr>
            <a:t>Retomada da leitura prévia</a:t>
          </a:r>
          <a:endParaRPr lang="pt-BR" sz="1900" b="1" kern="1200" dirty="0">
            <a:solidFill>
              <a:schemeClr val="bg1"/>
            </a:solidFill>
          </a:endParaRPr>
        </a:p>
      </dsp:txBody>
      <dsp:txXfrm>
        <a:off x="752937" y="3263767"/>
        <a:ext cx="1618489" cy="780375"/>
      </dsp:txXfrm>
    </dsp:sp>
    <dsp:sp modelId="{EDC80892-5D6D-43B1-871F-0CDE3DABA671}">
      <dsp:nvSpPr>
        <dsp:cNvPr id="0" name=""/>
        <dsp:cNvSpPr/>
      </dsp:nvSpPr>
      <dsp:spPr>
        <a:xfrm rot="17700000">
          <a:off x="1766207" y="1089919"/>
          <a:ext cx="1618489" cy="780375"/>
        </a:xfrm>
        <a:prstGeom prst="rect">
          <a:avLst/>
        </a:prstGeom>
        <a:noFill/>
        <a:ln>
          <a:noFill/>
        </a:ln>
        <a:effectLst/>
      </dsp:spPr>
      <dsp:style>
        <a:lnRef idx="0">
          <a:scrgbClr r="0" g="0" b="0"/>
        </a:lnRef>
        <a:fillRef idx="0">
          <a:scrgbClr r="0" g="0" b="0"/>
        </a:fillRef>
        <a:effectRef idx="0">
          <a:scrgbClr r="0" g="0" b="0"/>
        </a:effectRef>
        <a:fontRef idx="minor"/>
      </dsp:style>
    </dsp:sp>
    <dsp:sp modelId="{193424CB-B312-4B19-8001-9CDA8A14849F}">
      <dsp:nvSpPr>
        <dsp:cNvPr id="0" name=""/>
        <dsp:cNvSpPr/>
      </dsp:nvSpPr>
      <dsp:spPr>
        <a:xfrm>
          <a:off x="2572681" y="2176414"/>
          <a:ext cx="781233" cy="781233"/>
        </a:xfrm>
        <a:prstGeom prst="ellipse">
          <a:avLst/>
        </a:prstGeom>
        <a:solidFill>
          <a:schemeClr val="accent3">
            <a:hueOff val="2213008"/>
            <a:satOff val="-1820"/>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2E305-3CDA-4612-B7BD-B5A8266D6AA8}">
      <dsp:nvSpPr>
        <dsp:cNvPr id="0" name=""/>
        <dsp:cNvSpPr/>
      </dsp:nvSpPr>
      <dsp:spPr>
        <a:xfrm rot="17700000">
          <a:off x="1647418" y="3263767"/>
          <a:ext cx="1618489" cy="78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ctr" defTabSz="844550">
            <a:lnSpc>
              <a:spcPct val="90000"/>
            </a:lnSpc>
            <a:spcBef>
              <a:spcPct val="0"/>
            </a:spcBef>
            <a:spcAft>
              <a:spcPct val="35000"/>
            </a:spcAft>
          </a:pPr>
          <a:r>
            <a:rPr lang="pt-BR" sz="1900" b="1" kern="1200" dirty="0" smtClean="0">
              <a:solidFill>
                <a:schemeClr val="bg1"/>
              </a:solidFill>
            </a:rPr>
            <a:t>Discussão de pontos principais</a:t>
          </a:r>
          <a:endParaRPr lang="pt-BR" sz="1900" b="1" kern="1200" dirty="0">
            <a:solidFill>
              <a:schemeClr val="bg1"/>
            </a:solidFill>
          </a:endParaRPr>
        </a:p>
      </dsp:txBody>
      <dsp:txXfrm>
        <a:off x="1647418" y="3263767"/>
        <a:ext cx="1618489" cy="780375"/>
      </dsp:txXfrm>
    </dsp:sp>
    <dsp:sp modelId="{91823DD1-20BA-4F6B-9956-5987835BEE38}">
      <dsp:nvSpPr>
        <dsp:cNvPr id="0" name=""/>
        <dsp:cNvSpPr/>
      </dsp:nvSpPr>
      <dsp:spPr>
        <a:xfrm rot="17700000">
          <a:off x="2660688" y="1089919"/>
          <a:ext cx="1618489" cy="780375"/>
        </a:xfrm>
        <a:prstGeom prst="rect">
          <a:avLst/>
        </a:prstGeom>
        <a:noFill/>
        <a:ln>
          <a:noFill/>
        </a:ln>
        <a:effectLst/>
      </dsp:spPr>
      <dsp:style>
        <a:lnRef idx="0">
          <a:scrgbClr r="0" g="0" b="0"/>
        </a:lnRef>
        <a:fillRef idx="0">
          <a:scrgbClr r="0" g="0" b="0"/>
        </a:fillRef>
        <a:effectRef idx="0">
          <a:scrgbClr r="0" g="0" b="0"/>
        </a:effectRef>
        <a:fontRef idx="minor"/>
      </dsp:style>
    </dsp:sp>
    <dsp:sp modelId="{6DAC53CF-6035-4A7C-810E-2FA3F31F85A9}">
      <dsp:nvSpPr>
        <dsp:cNvPr id="0" name=""/>
        <dsp:cNvSpPr/>
      </dsp:nvSpPr>
      <dsp:spPr>
        <a:xfrm>
          <a:off x="3467282" y="1814489"/>
          <a:ext cx="1505082" cy="1505082"/>
        </a:xfrm>
        <a:prstGeom prst="donut">
          <a:avLst>
            <a:gd name="adj" fmla="val 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434A0-8AE2-4059-ACDE-9DE62E690E34}">
      <dsp:nvSpPr>
        <dsp:cNvPr id="0" name=""/>
        <dsp:cNvSpPr/>
      </dsp:nvSpPr>
      <dsp:spPr>
        <a:xfrm rot="17700000">
          <a:off x="3997605" y="587540"/>
          <a:ext cx="1870984" cy="90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0" rIns="0" bIns="0" numCol="1" spcCol="1270" anchor="ctr" anchorCtr="0">
          <a:noAutofit/>
        </a:bodyPr>
        <a:lstStyle/>
        <a:p>
          <a:pPr lvl="0" algn="ctr" defTabSz="844550">
            <a:lnSpc>
              <a:spcPct val="90000"/>
            </a:lnSpc>
            <a:spcBef>
              <a:spcPct val="0"/>
            </a:spcBef>
            <a:spcAft>
              <a:spcPct val="35000"/>
            </a:spcAft>
          </a:pPr>
          <a:r>
            <a:rPr lang="pt-BR" sz="1900" b="1" kern="1200" dirty="0" smtClean="0">
              <a:solidFill>
                <a:schemeClr val="bg1"/>
              </a:solidFill>
            </a:rPr>
            <a:t>Concepção de alfabetização</a:t>
          </a:r>
          <a:endParaRPr lang="pt-BR" sz="1900" b="1" kern="1200" dirty="0">
            <a:solidFill>
              <a:schemeClr val="bg1"/>
            </a:solidFill>
          </a:endParaRPr>
        </a:p>
      </dsp:txBody>
      <dsp:txXfrm>
        <a:off x="3997605" y="587540"/>
        <a:ext cx="1870984" cy="901669"/>
      </dsp:txXfrm>
    </dsp:sp>
    <dsp:sp modelId="{7AADF4A1-F0A9-4E3D-A1EB-E6C623CC07A2}">
      <dsp:nvSpPr>
        <dsp:cNvPr id="0" name=""/>
        <dsp:cNvSpPr/>
      </dsp:nvSpPr>
      <dsp:spPr>
        <a:xfrm>
          <a:off x="5085733" y="2176414"/>
          <a:ext cx="781233" cy="781233"/>
        </a:xfrm>
        <a:prstGeom prst="ellipse">
          <a:avLst/>
        </a:prstGeom>
        <a:solidFill>
          <a:schemeClr val="accent3">
            <a:hueOff val="4426017"/>
            <a:satOff val="-3641"/>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7FAC7-F391-434D-98A8-FA5BFEDDF13A}">
      <dsp:nvSpPr>
        <dsp:cNvPr id="0" name=""/>
        <dsp:cNvSpPr/>
      </dsp:nvSpPr>
      <dsp:spPr>
        <a:xfrm rot="17700000">
          <a:off x="4160469" y="3263767"/>
          <a:ext cx="1618489" cy="78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ctr" defTabSz="844550">
            <a:lnSpc>
              <a:spcPct val="90000"/>
            </a:lnSpc>
            <a:spcBef>
              <a:spcPct val="0"/>
            </a:spcBef>
            <a:spcAft>
              <a:spcPct val="35000"/>
            </a:spcAft>
          </a:pPr>
          <a:r>
            <a:rPr lang="pt-BR" sz="1900" b="1" kern="1200" dirty="0" smtClean="0">
              <a:solidFill>
                <a:schemeClr val="bg1"/>
              </a:solidFill>
            </a:rPr>
            <a:t>Discussão</a:t>
          </a:r>
          <a:endParaRPr lang="pt-BR" sz="1900" b="1" kern="1200" dirty="0">
            <a:solidFill>
              <a:schemeClr val="bg1"/>
            </a:solidFill>
          </a:endParaRPr>
        </a:p>
      </dsp:txBody>
      <dsp:txXfrm>
        <a:off x="4160469" y="3263767"/>
        <a:ext cx="1618489" cy="780375"/>
      </dsp:txXfrm>
    </dsp:sp>
    <dsp:sp modelId="{32C84D39-8E7D-4EE2-B933-39AB5939124C}">
      <dsp:nvSpPr>
        <dsp:cNvPr id="0" name=""/>
        <dsp:cNvSpPr/>
      </dsp:nvSpPr>
      <dsp:spPr>
        <a:xfrm rot="17700000">
          <a:off x="5173740" y="1089919"/>
          <a:ext cx="1618489" cy="780375"/>
        </a:xfrm>
        <a:prstGeom prst="rect">
          <a:avLst/>
        </a:prstGeom>
        <a:noFill/>
        <a:ln>
          <a:noFill/>
        </a:ln>
        <a:effectLst/>
      </dsp:spPr>
      <dsp:style>
        <a:lnRef idx="0">
          <a:scrgbClr r="0" g="0" b="0"/>
        </a:lnRef>
        <a:fillRef idx="0">
          <a:scrgbClr r="0" g="0" b="0"/>
        </a:fillRef>
        <a:effectRef idx="0">
          <a:scrgbClr r="0" g="0" b="0"/>
        </a:effectRef>
        <a:fontRef idx="minor"/>
      </dsp:style>
    </dsp:sp>
    <dsp:sp modelId="{6CD0D19B-3EC4-4EAD-AA01-460CFF296468}">
      <dsp:nvSpPr>
        <dsp:cNvPr id="0" name=""/>
        <dsp:cNvSpPr/>
      </dsp:nvSpPr>
      <dsp:spPr>
        <a:xfrm>
          <a:off x="5980214" y="2176414"/>
          <a:ext cx="781233" cy="781233"/>
        </a:xfrm>
        <a:prstGeom prst="ellipse">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D13B1-D1A2-444E-A69A-51E39EAD0AE1}">
      <dsp:nvSpPr>
        <dsp:cNvPr id="0" name=""/>
        <dsp:cNvSpPr/>
      </dsp:nvSpPr>
      <dsp:spPr>
        <a:xfrm rot="17700000">
          <a:off x="5054950" y="3263767"/>
          <a:ext cx="1618489" cy="780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260" bIns="0" numCol="1" spcCol="1270" anchor="ctr" anchorCtr="0">
          <a:noAutofit/>
        </a:bodyPr>
        <a:lstStyle/>
        <a:p>
          <a:pPr lvl="0" algn="ctr" defTabSz="844550">
            <a:lnSpc>
              <a:spcPct val="90000"/>
            </a:lnSpc>
            <a:spcBef>
              <a:spcPct val="0"/>
            </a:spcBef>
            <a:spcAft>
              <a:spcPct val="35000"/>
            </a:spcAft>
          </a:pPr>
          <a:r>
            <a:rPr lang="pt-BR" sz="1900" b="1" kern="1200" dirty="0" smtClean="0">
              <a:solidFill>
                <a:schemeClr val="bg1"/>
              </a:solidFill>
            </a:rPr>
            <a:t>Tematização da prática</a:t>
          </a:r>
          <a:endParaRPr lang="pt-BR" sz="1900" b="1" kern="1200" dirty="0">
            <a:solidFill>
              <a:schemeClr val="bg1"/>
            </a:solidFill>
          </a:endParaRPr>
        </a:p>
      </dsp:txBody>
      <dsp:txXfrm>
        <a:off x="5054950" y="3263767"/>
        <a:ext cx="1618489" cy="780375"/>
      </dsp:txXfrm>
    </dsp:sp>
    <dsp:sp modelId="{51DE82E4-8CAD-4F7E-A214-D7AB047C2F88}">
      <dsp:nvSpPr>
        <dsp:cNvPr id="0" name=""/>
        <dsp:cNvSpPr/>
      </dsp:nvSpPr>
      <dsp:spPr>
        <a:xfrm rot="17700000">
          <a:off x="6068221" y="1089919"/>
          <a:ext cx="1618489" cy="78037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4FE41-D0EA-4A77-B8D6-F9249480161D}">
      <dsp:nvSpPr>
        <dsp:cNvPr id="0" name=""/>
        <dsp:cNvSpPr/>
      </dsp:nvSpPr>
      <dsp:spPr>
        <a:xfrm rot="16200000">
          <a:off x="508000" y="-508000"/>
          <a:ext cx="2032000" cy="3048000"/>
        </a:xfrm>
        <a:prstGeom prst="round1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t-BR" sz="2300" kern="1200" dirty="0" smtClean="0">
              <a:solidFill>
                <a:schemeClr val="tx1"/>
              </a:solidFill>
            </a:rPr>
            <a:t>Texto</a:t>
          </a:r>
          <a:endParaRPr lang="pt-BR" sz="2300" kern="1200" dirty="0">
            <a:solidFill>
              <a:schemeClr val="tx1"/>
            </a:solidFill>
          </a:endParaRPr>
        </a:p>
      </dsp:txBody>
      <dsp:txXfrm rot="5400000">
        <a:off x="0" y="0"/>
        <a:ext cx="3048000" cy="1524000"/>
      </dsp:txXfrm>
    </dsp:sp>
    <dsp:sp modelId="{DC5156A6-F8B0-46E6-8D96-8AD9AD41EE4C}">
      <dsp:nvSpPr>
        <dsp:cNvPr id="0" name=""/>
        <dsp:cNvSpPr/>
      </dsp:nvSpPr>
      <dsp:spPr>
        <a:xfrm>
          <a:off x="3048000" y="0"/>
          <a:ext cx="3048000" cy="2032000"/>
        </a:xfrm>
        <a:prstGeom prst="round1Rect">
          <a:avLst/>
        </a:prstGeom>
        <a:gradFill rotWithShape="0">
          <a:gsLst>
            <a:gs pos="0">
              <a:schemeClr val="accent2">
                <a:hueOff val="795929"/>
                <a:satOff val="-7595"/>
                <a:lumOff val="-2353"/>
                <a:alphaOff val="0"/>
                <a:tint val="100000"/>
                <a:shade val="100000"/>
                <a:satMod val="130000"/>
              </a:schemeClr>
            </a:gs>
            <a:gs pos="100000">
              <a:schemeClr val="accent2">
                <a:hueOff val="795929"/>
                <a:satOff val="-7595"/>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t-BR" sz="2300" kern="1200" dirty="0" smtClean="0">
              <a:solidFill>
                <a:schemeClr val="tx1"/>
              </a:solidFill>
            </a:rPr>
            <a:t>Contexto de produção</a:t>
          </a:r>
          <a:endParaRPr lang="pt-BR" sz="2300" kern="1200" dirty="0">
            <a:solidFill>
              <a:schemeClr val="tx1"/>
            </a:solidFill>
          </a:endParaRPr>
        </a:p>
      </dsp:txBody>
      <dsp:txXfrm>
        <a:off x="3048000" y="0"/>
        <a:ext cx="3048000" cy="1524000"/>
      </dsp:txXfrm>
    </dsp:sp>
    <dsp:sp modelId="{3D3D257F-8ADD-4603-966A-D871E9803751}">
      <dsp:nvSpPr>
        <dsp:cNvPr id="0" name=""/>
        <dsp:cNvSpPr/>
      </dsp:nvSpPr>
      <dsp:spPr>
        <a:xfrm rot="10800000">
          <a:off x="0" y="2032000"/>
          <a:ext cx="3048000" cy="2032000"/>
        </a:xfrm>
        <a:prstGeom prst="round1Rect">
          <a:avLst/>
        </a:prstGeom>
        <a:gradFill rotWithShape="0">
          <a:gsLst>
            <a:gs pos="0">
              <a:schemeClr val="accent2">
                <a:hueOff val="1591858"/>
                <a:satOff val="-15190"/>
                <a:lumOff val="-4706"/>
                <a:alphaOff val="0"/>
                <a:tint val="100000"/>
                <a:shade val="100000"/>
                <a:satMod val="130000"/>
              </a:schemeClr>
            </a:gs>
            <a:gs pos="100000">
              <a:schemeClr val="accent2">
                <a:hueOff val="1591858"/>
                <a:satOff val="-15190"/>
                <a:lumOff val="-470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t-BR" sz="2300" kern="1200" dirty="0" smtClean="0">
              <a:solidFill>
                <a:schemeClr val="tx1"/>
              </a:solidFill>
            </a:rPr>
            <a:t>Gêneros do discurso</a:t>
          </a:r>
        </a:p>
        <a:p>
          <a:pPr lvl="0" algn="ctr" defTabSz="1022350">
            <a:lnSpc>
              <a:spcPct val="90000"/>
            </a:lnSpc>
            <a:spcBef>
              <a:spcPct val="0"/>
            </a:spcBef>
            <a:spcAft>
              <a:spcPct val="35000"/>
            </a:spcAft>
          </a:pPr>
          <a:endParaRPr lang="pt-BR" sz="2300" kern="1200" dirty="0">
            <a:solidFill>
              <a:schemeClr val="tx1"/>
            </a:solidFill>
          </a:endParaRPr>
        </a:p>
      </dsp:txBody>
      <dsp:txXfrm rot="10800000">
        <a:off x="0" y="2539999"/>
        <a:ext cx="3048000" cy="1524000"/>
      </dsp:txXfrm>
    </dsp:sp>
    <dsp:sp modelId="{3829AD62-EB2C-49A0-9FD1-262160751270}">
      <dsp:nvSpPr>
        <dsp:cNvPr id="0" name=""/>
        <dsp:cNvSpPr/>
      </dsp:nvSpPr>
      <dsp:spPr>
        <a:xfrm rot="5400000">
          <a:off x="3556000" y="1523999"/>
          <a:ext cx="2032000" cy="3048000"/>
        </a:xfrm>
        <a:prstGeom prst="round1Rect">
          <a:avLst/>
        </a:prstGeom>
        <a:gradFill rotWithShape="0">
          <a:gsLst>
            <a:gs pos="0">
              <a:schemeClr val="accent2">
                <a:hueOff val="2387787"/>
                <a:satOff val="-22785"/>
                <a:lumOff val="-7059"/>
                <a:alphaOff val="0"/>
                <a:tint val="100000"/>
                <a:shade val="100000"/>
                <a:satMod val="130000"/>
              </a:schemeClr>
            </a:gs>
            <a:gs pos="100000">
              <a:schemeClr val="accent2">
                <a:hueOff val="2387787"/>
                <a:satOff val="-22785"/>
                <a:lumOff val="-7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t-BR" sz="2300" kern="1200" dirty="0" smtClean="0">
              <a:solidFill>
                <a:schemeClr val="tx1"/>
              </a:solidFill>
            </a:rPr>
            <a:t>Variedade linguística e preconceito</a:t>
          </a:r>
        </a:p>
        <a:p>
          <a:pPr lvl="0" algn="ctr" defTabSz="1022350">
            <a:lnSpc>
              <a:spcPct val="90000"/>
            </a:lnSpc>
            <a:spcBef>
              <a:spcPct val="0"/>
            </a:spcBef>
            <a:spcAft>
              <a:spcPct val="35000"/>
            </a:spcAft>
          </a:pPr>
          <a:endParaRPr lang="pt-BR" sz="2300" kern="1200" dirty="0">
            <a:solidFill>
              <a:schemeClr val="tx1"/>
            </a:solidFill>
          </a:endParaRPr>
        </a:p>
      </dsp:txBody>
      <dsp:txXfrm rot="-5400000">
        <a:off x="3048000" y="2539999"/>
        <a:ext cx="3048000" cy="1524000"/>
      </dsp:txXfrm>
    </dsp:sp>
    <dsp:sp modelId="{96EE2342-9768-46DC-A587-EC33A87FDABC}">
      <dsp:nvSpPr>
        <dsp:cNvPr id="0" name=""/>
        <dsp:cNvSpPr/>
      </dsp:nvSpPr>
      <dsp:spPr>
        <a:xfrm>
          <a:off x="2133600" y="1523999"/>
          <a:ext cx="1828800" cy="1016000"/>
        </a:xfrm>
        <a:prstGeom prst="roundRect">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Linguagem como INTERAÇÃO</a:t>
          </a:r>
          <a:endParaRPr lang="pt-BR" sz="2000" b="1" kern="1200" dirty="0">
            <a:effectLst>
              <a:outerShdw blurRad="38100" dist="38100" dir="2700000" algn="tl">
                <a:srgbClr val="000000">
                  <a:alpha val="43137"/>
                </a:srgbClr>
              </a:outerShdw>
            </a:effectLst>
          </a:endParaRPr>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ED350-E525-4D7D-91A8-55027B9AB650}">
      <dsp:nvSpPr>
        <dsp:cNvPr id="0" name=""/>
        <dsp:cNvSpPr/>
      </dsp:nvSpPr>
      <dsp:spPr>
        <a:xfrm>
          <a:off x="1251592" y="379122"/>
          <a:ext cx="4899424" cy="4899424"/>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err="1" smtClean="0"/>
            <a:t>Oralização</a:t>
          </a:r>
          <a:r>
            <a:rPr lang="pt-BR" sz="2400" b="1" kern="1200" dirty="0" smtClean="0"/>
            <a:t> e Oralidade</a:t>
          </a:r>
          <a:endParaRPr lang="pt-BR" sz="2400" b="1" kern="1200" dirty="0"/>
        </a:p>
      </dsp:txBody>
      <dsp:txXfrm>
        <a:off x="3833705" y="1417333"/>
        <a:ext cx="1749794" cy="1458162"/>
      </dsp:txXfrm>
    </dsp:sp>
    <dsp:sp modelId="{C8BF66E5-CCC1-4B58-8EEA-AB7187658916}">
      <dsp:nvSpPr>
        <dsp:cNvPr id="0" name=""/>
        <dsp:cNvSpPr/>
      </dsp:nvSpPr>
      <dsp:spPr>
        <a:xfrm>
          <a:off x="1150687" y="554101"/>
          <a:ext cx="4899424" cy="4899424"/>
        </a:xfrm>
        <a:prstGeom prst="pie">
          <a:avLst>
            <a:gd name="adj1" fmla="val 1800000"/>
            <a:gd name="adj2" fmla="val 9000000"/>
          </a:avLst>
        </a:prstGeom>
        <a:solidFill>
          <a:schemeClr val="accent2">
            <a:hueOff val="1193893"/>
            <a:satOff val="-11392"/>
            <a:lumOff val="-35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smtClean="0"/>
            <a:t>Multiletramento e Multimodalidade</a:t>
          </a:r>
          <a:endParaRPr lang="pt-BR" sz="2400" b="1" kern="1200" dirty="0"/>
        </a:p>
      </dsp:txBody>
      <dsp:txXfrm>
        <a:off x="2317217" y="3732894"/>
        <a:ext cx="2624691" cy="1283182"/>
      </dsp:txXfrm>
    </dsp:sp>
    <dsp:sp modelId="{39D4CD64-A5CF-451C-94A3-D77F83A1C6FB}">
      <dsp:nvSpPr>
        <dsp:cNvPr id="0" name=""/>
        <dsp:cNvSpPr/>
      </dsp:nvSpPr>
      <dsp:spPr>
        <a:xfrm>
          <a:off x="1049783" y="379122"/>
          <a:ext cx="4899424" cy="4899424"/>
        </a:xfrm>
        <a:prstGeom prst="pie">
          <a:avLst>
            <a:gd name="adj1" fmla="val 9000000"/>
            <a:gd name="adj2" fmla="val 16200000"/>
          </a:avLst>
        </a:prstGeom>
        <a:solidFill>
          <a:schemeClr val="accent2">
            <a:hueOff val="2387787"/>
            <a:satOff val="-22785"/>
            <a:lumOff val="-7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smtClean="0"/>
            <a:t>Linguagem Oral</a:t>
          </a:r>
          <a:endParaRPr lang="pt-BR" sz="2400" b="1" kern="1200" dirty="0"/>
        </a:p>
      </dsp:txBody>
      <dsp:txXfrm>
        <a:off x="1617299" y="1417333"/>
        <a:ext cx="1749794" cy="1458162"/>
      </dsp:txXfrm>
    </dsp:sp>
    <dsp:sp modelId="{7E6B6FA5-F32C-44A2-9364-635CF0521830}">
      <dsp:nvSpPr>
        <dsp:cNvPr id="0" name=""/>
        <dsp:cNvSpPr/>
      </dsp:nvSpPr>
      <dsp:spPr>
        <a:xfrm>
          <a:off x="948699" y="75824"/>
          <a:ext cx="5506019" cy="5506019"/>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C93E8B0-EE5E-465D-9A6A-D61D14FEF21F}">
      <dsp:nvSpPr>
        <dsp:cNvPr id="0" name=""/>
        <dsp:cNvSpPr/>
      </dsp:nvSpPr>
      <dsp:spPr>
        <a:xfrm>
          <a:off x="847390" y="250494"/>
          <a:ext cx="5506019" cy="5506019"/>
        </a:xfrm>
        <a:prstGeom prst="circularArrow">
          <a:avLst>
            <a:gd name="adj1" fmla="val 5085"/>
            <a:gd name="adj2" fmla="val 327528"/>
            <a:gd name="adj3" fmla="val 8671970"/>
            <a:gd name="adj4" fmla="val 1800502"/>
            <a:gd name="adj5" fmla="val 5932"/>
          </a:avLst>
        </a:prstGeom>
        <a:solidFill>
          <a:schemeClr val="accent2">
            <a:hueOff val="1193893"/>
            <a:satOff val="-11392"/>
            <a:lumOff val="-353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2AAD524-ACE4-4EDD-8B79-A313D5727659}">
      <dsp:nvSpPr>
        <dsp:cNvPr id="0" name=""/>
        <dsp:cNvSpPr/>
      </dsp:nvSpPr>
      <dsp:spPr>
        <a:xfrm>
          <a:off x="746080" y="75824"/>
          <a:ext cx="5506019" cy="5506019"/>
        </a:xfrm>
        <a:prstGeom prst="circularArrow">
          <a:avLst>
            <a:gd name="adj1" fmla="val 5085"/>
            <a:gd name="adj2" fmla="val 327528"/>
            <a:gd name="adj3" fmla="val 15873039"/>
            <a:gd name="adj4" fmla="val 9000000"/>
            <a:gd name="adj5" fmla="val 5932"/>
          </a:avLst>
        </a:prstGeom>
        <a:solidFill>
          <a:schemeClr val="accent2">
            <a:hueOff val="2387787"/>
            <a:satOff val="-22785"/>
            <a:lumOff val="-705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9D0F9-BF3E-4094-B19D-E1BCBA202BBC}">
      <dsp:nvSpPr>
        <dsp:cNvPr id="0" name=""/>
        <dsp:cNvSpPr/>
      </dsp:nvSpPr>
      <dsp:spPr>
        <a:xfrm rot="19200000">
          <a:off x="666" y="1843896"/>
          <a:ext cx="2122441" cy="1379586"/>
        </a:xfrm>
        <a:prstGeom prst="round2Same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31750" rIns="95250" bIns="31750" numCol="1" spcCol="1270" anchor="ctr" anchorCtr="0">
          <a:noAutofit/>
        </a:bodyPr>
        <a:lstStyle/>
        <a:p>
          <a:pPr lvl="0" algn="ctr" defTabSz="1111250">
            <a:lnSpc>
              <a:spcPct val="90000"/>
            </a:lnSpc>
            <a:spcBef>
              <a:spcPct val="0"/>
            </a:spcBef>
            <a:spcAft>
              <a:spcPct val="35000"/>
            </a:spcAft>
          </a:pPr>
          <a:r>
            <a:rPr lang="pt-BR" sz="2500" kern="1200" dirty="0" smtClean="0"/>
            <a:t>Concepção</a:t>
          </a:r>
          <a:endParaRPr lang="pt-BR" sz="2500" kern="1200" dirty="0"/>
        </a:p>
      </dsp:txBody>
      <dsp:txXfrm>
        <a:off x="89657" y="1903364"/>
        <a:ext cx="1987749" cy="1312240"/>
      </dsp:txXfrm>
    </dsp:sp>
    <dsp:sp modelId="{7F73B9BC-B0E3-4BAC-9ED3-DBC95B86F5E8}">
      <dsp:nvSpPr>
        <dsp:cNvPr id="0" name=""/>
        <dsp:cNvSpPr/>
      </dsp:nvSpPr>
      <dsp:spPr>
        <a:xfrm>
          <a:off x="2405095" y="968756"/>
          <a:ext cx="2122441" cy="1379586"/>
        </a:xfrm>
        <a:prstGeom prst="round2Same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31750" rIns="95250" bIns="31750" numCol="1" spcCol="1270" anchor="ctr" anchorCtr="0">
          <a:noAutofit/>
        </a:bodyPr>
        <a:lstStyle/>
        <a:p>
          <a:pPr lvl="0" algn="ctr" defTabSz="1111250">
            <a:lnSpc>
              <a:spcPct val="90000"/>
            </a:lnSpc>
            <a:spcBef>
              <a:spcPct val="0"/>
            </a:spcBef>
            <a:spcAft>
              <a:spcPct val="35000"/>
            </a:spcAft>
          </a:pPr>
          <a:r>
            <a:rPr lang="pt-BR" sz="2500" kern="1200" dirty="0" smtClean="0"/>
            <a:t>Atividade em grupo</a:t>
          </a:r>
          <a:endParaRPr lang="pt-BR" sz="2500" kern="1200" dirty="0"/>
        </a:p>
      </dsp:txBody>
      <dsp:txXfrm>
        <a:off x="2472441" y="1036102"/>
        <a:ext cx="1987749" cy="1312240"/>
      </dsp:txXfrm>
    </dsp:sp>
    <dsp:sp modelId="{8883B467-4134-47C2-9EFA-C5468DA205E3}">
      <dsp:nvSpPr>
        <dsp:cNvPr id="0" name=""/>
        <dsp:cNvSpPr/>
      </dsp:nvSpPr>
      <dsp:spPr>
        <a:xfrm rot="2400000">
          <a:off x="4809524" y="1843896"/>
          <a:ext cx="2122441" cy="1379586"/>
        </a:xfrm>
        <a:prstGeom prst="round2Same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31750" rIns="95250" bIns="31750" numCol="1" spcCol="1270" anchor="ctr" anchorCtr="0">
          <a:noAutofit/>
        </a:bodyPr>
        <a:lstStyle/>
        <a:p>
          <a:pPr lvl="0" algn="ctr" defTabSz="1111250">
            <a:lnSpc>
              <a:spcPct val="90000"/>
            </a:lnSpc>
            <a:spcBef>
              <a:spcPct val="0"/>
            </a:spcBef>
            <a:spcAft>
              <a:spcPct val="35000"/>
            </a:spcAft>
          </a:pPr>
          <a:r>
            <a:rPr lang="pt-BR" sz="2500" kern="1200" dirty="0" smtClean="0"/>
            <a:t>Tematização</a:t>
          </a:r>
          <a:endParaRPr lang="pt-BR" sz="2500" kern="1200" dirty="0"/>
        </a:p>
      </dsp:txBody>
      <dsp:txXfrm>
        <a:off x="4855225" y="1903364"/>
        <a:ext cx="1987749" cy="1312240"/>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diagrams.loki3.com/TabbedArc+Icon">
  <dgm:title val="Arco com Guias"/>
  <dgm:desc val="Use para mostrar um conjunto de itens relacionados arqueados sobre uma área comum. Melhor com pequenas qu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980042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19175" y="2876425"/>
            <a:ext cx="6680400" cy="1546500"/>
          </a:xfrm>
          <a:prstGeom prst="rect">
            <a:avLst/>
          </a:prstGeom>
        </p:spPr>
        <p:txBody>
          <a:bodyPr spcFirstLastPara="1" wrap="square" lIns="91425" tIns="91425" rIns="91425" bIns="91425" anchor="t"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cxnSp>
        <p:nvCxnSpPr>
          <p:cNvPr id="10" name="Shape 10"/>
          <p:cNvCxnSpPr>
            <a:stCxn id="11" idx="4"/>
          </p:cNvCxnSpPr>
          <p:nvPr/>
        </p:nvCxnSpPr>
        <p:spPr>
          <a:xfrm>
            <a:off x="903750" y="3563700"/>
            <a:ext cx="0" cy="3294300"/>
          </a:xfrm>
          <a:prstGeom prst="straightConnector1">
            <a:avLst/>
          </a:prstGeom>
          <a:noFill/>
          <a:ln w="9525" cap="flat" cmpd="sng">
            <a:solidFill>
              <a:srgbClr val="999FA9"/>
            </a:solidFill>
            <a:prstDash val="solid"/>
            <a:round/>
            <a:headEnd type="none" w="med" len="med"/>
            <a:tailEnd type="none" w="med" len="med"/>
          </a:ln>
        </p:spPr>
      </p:cxnSp>
      <p:sp>
        <p:nvSpPr>
          <p:cNvPr id="11" name="Shape 11"/>
          <p:cNvSpPr/>
          <p:nvPr/>
        </p:nvSpPr>
        <p:spPr>
          <a:xfrm>
            <a:off x="769050" y="3294300"/>
            <a:ext cx="269400" cy="2694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4" name="Shape 14"/>
          <p:cNvSpPr txBox="1">
            <a:spLocks noGrp="1"/>
          </p:cNvSpPr>
          <p:nvPr>
            <p:ph type="subTitle" idx="1"/>
          </p:nvPr>
        </p:nvSpPr>
        <p:spPr>
          <a:xfrm>
            <a:off x="1530175" y="3710550"/>
            <a:ext cx="6927900" cy="470700"/>
          </a:xfrm>
          <a:prstGeom prst="rect">
            <a:avLst/>
          </a:prstGeom>
        </p:spPr>
        <p:txBody>
          <a:bodyPr spcFirstLastPara="1" wrap="square" lIns="91425" tIns="91425" rIns="91425" bIns="91425" anchor="t"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cxnSp>
        <p:nvCxnSpPr>
          <p:cNvPr id="15" name="Shape 15"/>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16" name="Shape 16"/>
          <p:cNvSpPr/>
          <p:nvPr/>
        </p:nvSpPr>
        <p:spPr>
          <a:xfrm>
            <a:off x="493600" y="3018850"/>
            <a:ext cx="820200" cy="82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1633225" y="2882400"/>
            <a:ext cx="6700500" cy="1093200"/>
          </a:xfrm>
          <a:prstGeom prst="rect">
            <a:avLst/>
          </a:prstGeom>
        </p:spPr>
        <p:txBody>
          <a:bodyPr spcFirstLastPara="1" wrap="square" lIns="91425" tIns="91425" rIns="91425" bIns="91425" anchor="ctr" anchorCtr="0"/>
          <a:lstStyle>
            <a:lvl1pPr marL="457200" lvl="0" indent="-406400" rtl="0">
              <a:spcBef>
                <a:spcPts val="600"/>
              </a:spcBef>
              <a:spcAft>
                <a:spcPts val="0"/>
              </a:spcAft>
              <a:buClr>
                <a:srgbClr val="39C0BA"/>
              </a:buClr>
              <a:buSzPts val="2800"/>
              <a:buChar char="◦"/>
              <a:defRPr sz="2800" i="1">
                <a:solidFill>
                  <a:srgbClr val="39C0BA"/>
                </a:solidFill>
              </a:defRPr>
            </a:lvl1pPr>
            <a:lvl2pPr marL="914400" lvl="1" indent="-406400" rtl="0">
              <a:spcBef>
                <a:spcPts val="0"/>
              </a:spcBef>
              <a:spcAft>
                <a:spcPts val="0"/>
              </a:spcAft>
              <a:buClr>
                <a:srgbClr val="39C0BA"/>
              </a:buClr>
              <a:buSzPts val="2800"/>
              <a:buChar char="▫"/>
              <a:defRPr sz="2800" i="1">
                <a:solidFill>
                  <a:srgbClr val="39C0BA"/>
                </a:solidFill>
              </a:defRPr>
            </a:lvl2pPr>
            <a:lvl3pPr marL="1371600" lvl="2" indent="-406400" rtl="0">
              <a:spcBef>
                <a:spcPts val="0"/>
              </a:spcBef>
              <a:spcAft>
                <a:spcPts val="0"/>
              </a:spcAft>
              <a:buClr>
                <a:srgbClr val="39C0BA"/>
              </a:buClr>
              <a:buSzPts val="2800"/>
              <a:buChar char="■"/>
              <a:defRPr sz="2800" i="1">
                <a:solidFill>
                  <a:srgbClr val="39C0BA"/>
                </a:solidFill>
              </a:defRPr>
            </a:lvl3pPr>
            <a:lvl4pPr marL="1828800" lvl="3" indent="-406400" rtl="0">
              <a:spcBef>
                <a:spcPts val="0"/>
              </a:spcBef>
              <a:spcAft>
                <a:spcPts val="0"/>
              </a:spcAft>
              <a:buClr>
                <a:srgbClr val="39C0BA"/>
              </a:buClr>
              <a:buSzPts val="2800"/>
              <a:buChar char="●"/>
              <a:defRPr sz="2800" i="1">
                <a:solidFill>
                  <a:srgbClr val="39C0BA"/>
                </a:solidFill>
              </a:defRPr>
            </a:lvl4pPr>
            <a:lvl5pPr marL="2286000" lvl="4" indent="-406400" rtl="0">
              <a:spcBef>
                <a:spcPts val="0"/>
              </a:spcBef>
              <a:spcAft>
                <a:spcPts val="0"/>
              </a:spcAft>
              <a:buClr>
                <a:srgbClr val="39C0BA"/>
              </a:buClr>
              <a:buSzPts val="2800"/>
              <a:buChar char="○"/>
              <a:defRPr sz="2800" i="1">
                <a:solidFill>
                  <a:srgbClr val="39C0BA"/>
                </a:solidFill>
              </a:defRPr>
            </a:lvl5pPr>
            <a:lvl6pPr marL="2743200" lvl="5" indent="-406400" rtl="0">
              <a:spcBef>
                <a:spcPts val="0"/>
              </a:spcBef>
              <a:spcAft>
                <a:spcPts val="0"/>
              </a:spcAft>
              <a:buClr>
                <a:srgbClr val="39C0BA"/>
              </a:buClr>
              <a:buSzPts val="2800"/>
              <a:buChar char="■"/>
              <a:defRPr sz="2800" i="1">
                <a:solidFill>
                  <a:srgbClr val="39C0BA"/>
                </a:solidFill>
              </a:defRPr>
            </a:lvl6pPr>
            <a:lvl7pPr marL="3200400" lvl="6" indent="-406400" rtl="0">
              <a:spcBef>
                <a:spcPts val="0"/>
              </a:spcBef>
              <a:spcAft>
                <a:spcPts val="0"/>
              </a:spcAft>
              <a:buClr>
                <a:srgbClr val="39C0BA"/>
              </a:buClr>
              <a:buSzPts val="2800"/>
              <a:buChar char="●"/>
              <a:defRPr sz="2800" i="1">
                <a:solidFill>
                  <a:srgbClr val="39C0BA"/>
                </a:solidFill>
              </a:defRPr>
            </a:lvl7pPr>
            <a:lvl8pPr marL="3657600" lvl="7" indent="-406400" rtl="0">
              <a:spcBef>
                <a:spcPts val="0"/>
              </a:spcBef>
              <a:spcAft>
                <a:spcPts val="0"/>
              </a:spcAft>
              <a:buClr>
                <a:srgbClr val="39C0BA"/>
              </a:buClr>
              <a:buSzPts val="2800"/>
              <a:buChar char="○"/>
              <a:defRPr sz="2800" i="1">
                <a:solidFill>
                  <a:srgbClr val="39C0BA"/>
                </a:solidFill>
              </a:defRPr>
            </a:lvl8pPr>
            <a:lvl9pPr marL="4114800" lvl="8" indent="-406400">
              <a:spcBef>
                <a:spcPts val="0"/>
              </a:spcBef>
              <a:spcAft>
                <a:spcPts val="0"/>
              </a:spcAft>
              <a:buClr>
                <a:srgbClr val="39C0BA"/>
              </a:buClr>
              <a:buSzPts val="2800"/>
              <a:buChar char="■"/>
              <a:defRPr sz="2800" i="1">
                <a:solidFill>
                  <a:srgbClr val="39C0BA"/>
                </a:solidFill>
              </a:defRPr>
            </a:lvl9pPr>
          </a:lstStyle>
          <a:p>
            <a:endParaRPr/>
          </a:p>
        </p:txBody>
      </p:sp>
      <p:cxnSp>
        <p:nvCxnSpPr>
          <p:cNvPr id="19" name="Shape 19"/>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20" name="Shape 20"/>
          <p:cNvSpPr/>
          <p:nvPr/>
        </p:nvSpPr>
        <p:spPr>
          <a:xfrm>
            <a:off x="493600" y="3018850"/>
            <a:ext cx="820200" cy="82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p:nvPr/>
        </p:nvSpPr>
        <p:spPr>
          <a:xfrm>
            <a:off x="208000" y="3096172"/>
            <a:ext cx="1306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39C0BA"/>
                </a:solidFill>
                <a:latin typeface="Quicksand"/>
                <a:ea typeface="Quicksand"/>
                <a:cs typeface="Quicksand"/>
                <a:sym typeface="Quicksand"/>
              </a:rPr>
              <a:t>“</a:t>
            </a:r>
            <a:endParaRPr sz="4800" b="1">
              <a:solidFill>
                <a:srgbClr val="39C0BA"/>
              </a:solidFill>
              <a:latin typeface="Quicksand"/>
              <a:ea typeface="Quicksand"/>
              <a:cs typeface="Quicksand"/>
              <a:sym typeface="Quicksa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cxnSp>
        <p:nvCxnSpPr>
          <p:cNvPr id="23" name="Shape 23"/>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24" name="Shape 24"/>
          <p:cNvSpPr/>
          <p:nvPr/>
        </p:nvSpPr>
        <p:spPr>
          <a:xfrm>
            <a:off x="808725" y="800750"/>
            <a:ext cx="190200" cy="19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69050" y="1861900"/>
            <a:ext cx="269400" cy="2694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lstStyle>
            <a:lvl1pPr lvl="0"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endParaRPr/>
          </a:p>
        </p:txBody>
      </p:sp>
      <p:sp>
        <p:nvSpPr>
          <p:cNvPr id="27" name="Shape 27"/>
          <p:cNvSpPr txBox="1">
            <a:spLocks noGrp="1"/>
          </p:cNvSpPr>
          <p:nvPr>
            <p:ph type="body" idx="1"/>
          </p:nvPr>
        </p:nvSpPr>
        <p:spPr>
          <a:xfrm>
            <a:off x="1165498" y="1600200"/>
            <a:ext cx="68580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0" name="Shape 30"/>
          <p:cNvSpPr txBox="1">
            <a:spLocks noGrp="1"/>
          </p:cNvSpPr>
          <p:nvPr>
            <p:ph type="body" idx="1"/>
          </p:nvPr>
        </p:nvSpPr>
        <p:spPr>
          <a:xfrm>
            <a:off x="1165475" y="1600200"/>
            <a:ext cx="3306900" cy="4967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31" name="Shape 31"/>
          <p:cNvSpPr txBox="1">
            <a:spLocks noGrp="1"/>
          </p:cNvSpPr>
          <p:nvPr>
            <p:ph type="body" idx="2"/>
          </p:nvPr>
        </p:nvSpPr>
        <p:spPr>
          <a:xfrm>
            <a:off x="4671570" y="1600200"/>
            <a:ext cx="3306900" cy="4967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cxnSp>
        <p:nvCxnSpPr>
          <p:cNvPr id="32" name="Shape 32"/>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33" name="Shape 33"/>
          <p:cNvSpPr/>
          <p:nvPr/>
        </p:nvSpPr>
        <p:spPr>
          <a:xfrm>
            <a:off x="808725" y="800750"/>
            <a:ext cx="190200" cy="19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769050" y="1861900"/>
            <a:ext cx="269400" cy="2694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7" name="Shape 37"/>
          <p:cNvSpPr txBox="1">
            <a:spLocks noGrp="1"/>
          </p:cNvSpPr>
          <p:nvPr>
            <p:ph type="body" idx="1"/>
          </p:nvPr>
        </p:nvSpPr>
        <p:spPr>
          <a:xfrm>
            <a:off x="1165475" y="1673975"/>
            <a:ext cx="2403600" cy="4893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8" name="Shape 38"/>
          <p:cNvSpPr txBox="1">
            <a:spLocks noGrp="1"/>
          </p:cNvSpPr>
          <p:nvPr>
            <p:ph type="body" idx="2"/>
          </p:nvPr>
        </p:nvSpPr>
        <p:spPr>
          <a:xfrm>
            <a:off x="3692249" y="1673975"/>
            <a:ext cx="2403600" cy="4893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9" name="Shape 39"/>
          <p:cNvSpPr txBox="1">
            <a:spLocks noGrp="1"/>
          </p:cNvSpPr>
          <p:nvPr>
            <p:ph type="body" idx="3"/>
          </p:nvPr>
        </p:nvSpPr>
        <p:spPr>
          <a:xfrm>
            <a:off x="6219023" y="1673975"/>
            <a:ext cx="2403600" cy="4893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cxnSp>
        <p:nvCxnSpPr>
          <p:cNvPr id="40" name="Shape 40"/>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41" name="Shape 41"/>
          <p:cNvSpPr/>
          <p:nvPr/>
        </p:nvSpPr>
        <p:spPr>
          <a:xfrm>
            <a:off x="808725" y="800750"/>
            <a:ext cx="190200" cy="19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769050" y="1861900"/>
            <a:ext cx="269400" cy="2694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cxnSp>
        <p:nvCxnSpPr>
          <p:cNvPr id="52" name="Shape 52"/>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53" name="Shape 53"/>
          <p:cNvSpPr/>
          <p:nvPr/>
        </p:nvSpPr>
        <p:spPr>
          <a:xfrm>
            <a:off x="808650" y="3333900"/>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key color">
  <p:cSld name="BLANK_1">
    <p:bg>
      <p:bgPr>
        <a:solidFill>
          <a:srgbClr val="39C0BA"/>
        </a:solidFill>
        <a:effectLst/>
      </p:bgPr>
    </p:bg>
    <p:spTree>
      <p:nvGrpSpPr>
        <p:cNvPr id="1" name="Shape 54"/>
        <p:cNvGrpSpPr/>
        <p:nvPr/>
      </p:nvGrpSpPr>
      <p:grpSpPr>
        <a:xfrm>
          <a:off x="0" y="0"/>
          <a:ext cx="0" cy="0"/>
          <a:chOff x="0" y="0"/>
          <a:chExt cx="0" cy="0"/>
        </a:xfrm>
      </p:grpSpPr>
      <p:cxnSp>
        <p:nvCxnSpPr>
          <p:cNvPr id="55" name="Shape 55"/>
          <p:cNvCxnSpPr/>
          <p:nvPr/>
        </p:nvCxnSpPr>
        <p:spPr>
          <a:xfrm>
            <a:off x="903825" y="-7925"/>
            <a:ext cx="0" cy="6866100"/>
          </a:xfrm>
          <a:prstGeom prst="straightConnector1">
            <a:avLst/>
          </a:prstGeom>
          <a:noFill/>
          <a:ln w="9525" cap="flat" cmpd="sng">
            <a:solidFill>
              <a:srgbClr val="2E3037"/>
            </a:solidFill>
            <a:prstDash val="solid"/>
            <a:round/>
            <a:headEnd type="none" w="med" len="med"/>
            <a:tailEnd type="none" w="med" len="med"/>
          </a:ln>
        </p:spPr>
      </p:cxnSp>
      <p:sp>
        <p:nvSpPr>
          <p:cNvPr id="56" name="Shape 56"/>
          <p:cNvSpPr/>
          <p:nvPr/>
        </p:nvSpPr>
        <p:spPr>
          <a:xfrm>
            <a:off x="808650" y="3333900"/>
            <a:ext cx="190200" cy="190200"/>
          </a:xfrm>
          <a:prstGeom prst="ellipse">
            <a:avLst/>
          </a:prstGeom>
          <a:solidFill>
            <a:srgbClr val="39C0BA"/>
          </a:solidFill>
          <a:ln w="952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2E303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5475" y="665975"/>
            <a:ext cx="6858000" cy="45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endParaRPr/>
          </a:p>
        </p:txBody>
      </p:sp>
      <p:sp>
        <p:nvSpPr>
          <p:cNvPr id="7" name="Shape 7"/>
          <p:cNvSpPr txBox="1">
            <a:spLocks noGrp="1"/>
          </p:cNvSpPr>
          <p:nvPr>
            <p:ph type="body" idx="1"/>
          </p:nvPr>
        </p:nvSpPr>
        <p:spPr>
          <a:xfrm>
            <a:off x="1165498" y="1600200"/>
            <a:ext cx="68580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slide" Target="slide2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slide" Target="slide19.xml"/><Relationship Id="rId5" Type="http://schemas.openxmlformats.org/officeDocument/2006/relationships/diagramQuickStyle" Target="../diagrams/quickStyle2.xml"/><Relationship Id="rId10" Type="http://schemas.openxmlformats.org/officeDocument/2006/relationships/slide" Target="slide18.xml"/><Relationship Id="rId4" Type="http://schemas.openxmlformats.org/officeDocument/2006/relationships/diagramLayout" Target="../diagrams/layout2.xml"/><Relationship Id="rId9"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slide" Target="slide25.xml"/><Relationship Id="rId5" Type="http://schemas.openxmlformats.org/officeDocument/2006/relationships/diagramQuickStyle" Target="../diagrams/quickStyle3.xml"/><Relationship Id="rId10" Type="http://schemas.openxmlformats.org/officeDocument/2006/relationships/slide" Target="slide23.xml"/><Relationship Id="rId4" Type="http://schemas.openxmlformats.org/officeDocument/2006/relationships/diagramLayout" Target="../diagrams/layout3.xml"/><Relationship Id="rId9"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slide" Target="slide28.xml"/><Relationship Id="rId5" Type="http://schemas.openxmlformats.org/officeDocument/2006/relationships/diagramLayout" Target="../diagrams/layout4.xml"/><Relationship Id="rId10" Type="http://schemas.openxmlformats.org/officeDocument/2006/relationships/slide" Target="slide29.xml"/><Relationship Id="rId4" Type="http://schemas.openxmlformats.org/officeDocument/2006/relationships/diagramData" Target="../diagrams/data4.xml"/><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jpg"/><Relationship Id="rId4" Type="http://schemas.openxmlformats.org/officeDocument/2006/relationships/diagramLayout" Target="../diagrams/layout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319175" y="2876425"/>
            <a:ext cx="6680400" cy="1546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dirty="0" smtClean="0"/>
              <a:t>IMPLEMENTAÇÃO</a:t>
            </a:r>
            <a:br>
              <a:rPr lang="en" dirty="0" smtClean="0"/>
            </a:br>
            <a:r>
              <a:rPr lang="en" sz="5400" dirty="0" smtClean="0"/>
              <a:t>Currículo da Cidade</a:t>
            </a:r>
            <a:br>
              <a:rPr lang="en" sz="5400" dirty="0" smtClean="0"/>
            </a:br>
            <a:r>
              <a:rPr lang="pt-BR" sz="5400" dirty="0" smtClean="0"/>
              <a:t>Língua</a:t>
            </a:r>
            <a:r>
              <a:rPr lang="en" sz="5400" dirty="0" smtClean="0"/>
              <a:t> </a:t>
            </a:r>
            <a:r>
              <a:rPr lang="en" sz="5400" dirty="0" smtClean="0"/>
              <a:t>Portuguesa</a:t>
            </a:r>
            <a:br>
              <a:rPr lang="en" sz="5400" dirty="0" smtClean="0"/>
            </a:br>
            <a:r>
              <a:rPr lang="en" sz="5400" dirty="0" smtClean="0"/>
              <a:t>1º encontro</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81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4706"/>
            <a:ext cx="7712918"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2682085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solidFill>
                  <a:srgbClr val="39C0BA"/>
                </a:solidFill>
              </a:rPr>
              <a:t>Linguagem, língua e ensino</a:t>
            </a:r>
            <a:endParaRPr sz="2400" b="1" dirty="0">
              <a:solidFill>
                <a:srgbClr val="39C0BA"/>
              </a:solidFill>
            </a:endParaRPr>
          </a:p>
        </p:txBody>
      </p:sp>
      <p:sp>
        <p:nvSpPr>
          <p:cNvPr id="3" name="CaixaDeTexto 2"/>
          <p:cNvSpPr txBox="1"/>
          <p:nvPr/>
        </p:nvSpPr>
        <p:spPr>
          <a:xfrm>
            <a:off x="2913013" y="2276872"/>
            <a:ext cx="6120680" cy="3416320"/>
          </a:xfrm>
          <a:prstGeom prst="rect">
            <a:avLst/>
          </a:prstGeom>
          <a:noFill/>
        </p:spPr>
        <p:txBody>
          <a:bodyPr wrap="square" rtlCol="0">
            <a:spAutoFit/>
          </a:bodyPr>
          <a:lstStyle/>
          <a:p>
            <a:pPr algn="just">
              <a:lnSpc>
                <a:spcPct val="150000"/>
              </a:lnSpc>
            </a:pPr>
            <a:r>
              <a:rPr lang="pt-BR" sz="1600" dirty="0">
                <a:solidFill>
                  <a:schemeClr val="bg1"/>
                </a:solidFill>
              </a:rPr>
              <a:t>Ao lado dessa concepção – ainda que tenha aparecido mais tardiamente na </a:t>
            </a:r>
            <a:r>
              <a:rPr lang="pt-BR" sz="1600" dirty="0" smtClean="0">
                <a:solidFill>
                  <a:schemeClr val="bg1"/>
                </a:solidFill>
              </a:rPr>
              <a:t>história – </a:t>
            </a:r>
            <a:r>
              <a:rPr lang="pt-BR" sz="1600" dirty="0">
                <a:solidFill>
                  <a:schemeClr val="bg1"/>
                </a:solidFill>
              </a:rPr>
              <a:t>encontra-se a que concebe </a:t>
            </a:r>
            <a:r>
              <a:rPr lang="pt-BR" sz="1600" b="1" u="sng" dirty="0">
                <a:solidFill>
                  <a:schemeClr val="bg1"/>
                </a:solidFill>
              </a:rPr>
              <a:t>a linguagem como instrumento de comunicação</a:t>
            </a:r>
            <a:r>
              <a:rPr lang="pt-BR" sz="1600" dirty="0">
                <a:solidFill>
                  <a:schemeClr val="bg1"/>
                </a:solidFill>
              </a:rPr>
              <a:t>. Nessa direção, escrever seria codificar uma mensagem para ser decifrada por um emissor (leitura). Ler e escrever seriam processos que pressuporiam apenas a codificação e decodificação precisas de uma mensagem</a:t>
            </a:r>
            <a:r>
              <a:rPr lang="pt-BR" sz="1600" dirty="0" smtClean="0">
                <a:solidFill>
                  <a:schemeClr val="bg1"/>
                </a:solidFill>
              </a:rPr>
              <a:t>.</a:t>
            </a:r>
          </a:p>
          <a:p>
            <a:pPr algn="ctr">
              <a:lnSpc>
                <a:spcPct val="150000"/>
              </a:lnSpc>
            </a:pPr>
            <a:r>
              <a:rPr lang="pt-BR" sz="1600" b="1" dirty="0">
                <a:solidFill>
                  <a:schemeClr val="bg1"/>
                </a:solidFill>
              </a:rPr>
              <a:t>(SÃO PAULO, 2017, p. 66)</a:t>
            </a:r>
          </a:p>
          <a:p>
            <a:pPr algn="just">
              <a:lnSpc>
                <a:spcPct val="150000"/>
              </a:lnSpc>
            </a:pPr>
            <a:endParaRPr lang="pt-BR" sz="16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89" y="2291071"/>
            <a:ext cx="1872208" cy="266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2414017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57869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686" y="2996952"/>
            <a:ext cx="1615440" cy="1124744"/>
          </a:xfrm>
          <a:prstGeom prst="rect">
            <a:avLst/>
          </a:prstGeom>
        </p:spPr>
      </p:pic>
    </p:spTree>
    <p:extLst>
      <p:ext uri="{BB962C8B-B14F-4D97-AF65-F5344CB8AC3E}">
        <p14:creationId xmlns:p14="http://schemas.microsoft.com/office/powerpoint/2010/main" val="2288550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solidFill>
                  <a:srgbClr val="39C0BA"/>
                </a:solidFill>
              </a:rPr>
              <a:t>Linguagem, língua e ensino</a:t>
            </a:r>
            <a:endParaRPr sz="2400" b="1" dirty="0">
              <a:solidFill>
                <a:srgbClr val="39C0BA"/>
              </a:solidFill>
            </a:endParaRPr>
          </a:p>
        </p:txBody>
      </p:sp>
      <p:sp>
        <p:nvSpPr>
          <p:cNvPr id="3" name="CaixaDeTexto 2"/>
          <p:cNvSpPr txBox="1"/>
          <p:nvPr/>
        </p:nvSpPr>
        <p:spPr>
          <a:xfrm>
            <a:off x="1835696" y="3789040"/>
            <a:ext cx="6120680" cy="3416320"/>
          </a:xfrm>
          <a:prstGeom prst="rect">
            <a:avLst/>
          </a:prstGeom>
          <a:noFill/>
        </p:spPr>
        <p:txBody>
          <a:bodyPr wrap="square" rtlCol="0">
            <a:spAutoFit/>
          </a:bodyPr>
          <a:lstStyle/>
          <a:p>
            <a:pPr algn="just">
              <a:lnSpc>
                <a:spcPct val="150000"/>
              </a:lnSpc>
            </a:pPr>
            <a:r>
              <a:rPr lang="pt-BR" sz="1800" dirty="0">
                <a:solidFill>
                  <a:schemeClr val="bg1"/>
                </a:solidFill>
              </a:rPr>
              <a:t>Uma terceira concepção – que é a orientadora deste documento – considera a </a:t>
            </a:r>
            <a:r>
              <a:rPr lang="pt-BR" sz="1800" b="1" u="sng" dirty="0">
                <a:solidFill>
                  <a:schemeClr val="bg1"/>
                </a:solidFill>
              </a:rPr>
              <a:t>linguagem como atividade, como forma de ação, como relação interpessoal</a:t>
            </a:r>
            <a:r>
              <a:rPr lang="pt-BR" sz="1800" dirty="0">
                <a:solidFill>
                  <a:schemeClr val="bg1"/>
                </a:solidFill>
              </a:rPr>
              <a:t>, por meio da qual sentidos são produzidos sobre o mundo e pessoas, assim como são criados vínculos e compromissos anteriormente inexistentes entre elas</a:t>
            </a:r>
            <a:r>
              <a:rPr lang="pt-BR" sz="1800" dirty="0" smtClean="0">
                <a:solidFill>
                  <a:schemeClr val="bg1"/>
                </a:solidFill>
              </a:rPr>
              <a:t>.</a:t>
            </a:r>
          </a:p>
          <a:p>
            <a:pPr algn="ctr">
              <a:lnSpc>
                <a:spcPct val="150000"/>
              </a:lnSpc>
            </a:pPr>
            <a:r>
              <a:rPr lang="pt-BR" sz="1800" b="1" dirty="0">
                <a:solidFill>
                  <a:schemeClr val="bg1"/>
                </a:solidFill>
              </a:rPr>
              <a:t>(SÃO PAULO, 2017, p. 66)</a:t>
            </a:r>
          </a:p>
          <a:p>
            <a:pPr algn="just">
              <a:lnSpc>
                <a:spcPct val="150000"/>
              </a:lnSpc>
            </a:pPr>
            <a:endParaRPr lang="pt-BR" sz="1800"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021" y="1268760"/>
            <a:ext cx="357774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4280127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2808"/>
            <a:ext cx="5655716" cy="67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2928032"/>
            <a:ext cx="1615440" cy="1124744"/>
          </a:xfrm>
          <a:prstGeom prst="rect">
            <a:avLst/>
          </a:prstGeom>
        </p:spPr>
      </p:pic>
    </p:spTree>
    <p:extLst>
      <p:ext uri="{BB962C8B-B14F-4D97-AF65-F5344CB8AC3E}">
        <p14:creationId xmlns:p14="http://schemas.microsoft.com/office/powerpoint/2010/main" val="1682820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318125" y="2204575"/>
            <a:ext cx="2448900" cy="24489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3" name="Shape 103"/>
          <p:cNvGrpSpPr/>
          <p:nvPr/>
        </p:nvGrpSpPr>
        <p:grpSpPr>
          <a:xfrm>
            <a:off x="347933" y="2870643"/>
            <a:ext cx="1116779" cy="1116779"/>
            <a:chOff x="2594050" y="1631825"/>
            <a:chExt cx="439625" cy="439625"/>
          </a:xfrm>
        </p:grpSpPr>
        <p:sp>
          <p:nvSpPr>
            <p:cNvPr id="104" name="Shape 10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10" name="Diagrama 9"/>
          <p:cNvGraphicFramePr/>
          <p:nvPr>
            <p:extLst>
              <p:ext uri="{D42A27DB-BD31-4B8C-83A1-F6EECF244321}">
                <p14:modId xmlns:p14="http://schemas.microsoft.com/office/powerpoint/2010/main" val="298826575"/>
              </p:ext>
            </p:extLst>
          </p:nvPr>
        </p:nvGraphicFramePr>
        <p:xfrm>
          <a:off x="2164354" y="147746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otão de ação: Avançar ou Próximo 1">
            <a:hlinkClick r:id="rId8" action="ppaction://hlinksldjump" highlightClick="1"/>
          </p:cNvPr>
          <p:cNvSpPr/>
          <p:nvPr/>
        </p:nvSpPr>
        <p:spPr>
          <a:xfrm>
            <a:off x="3347864" y="2452938"/>
            <a:ext cx="720080" cy="558382"/>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2" name="Botão de ação: Avançar ou Próximo 11">
            <a:hlinkClick r:id="rId9" action="ppaction://hlinksldjump" highlightClick="1"/>
          </p:cNvPr>
          <p:cNvSpPr/>
          <p:nvPr/>
        </p:nvSpPr>
        <p:spPr>
          <a:xfrm>
            <a:off x="6372200" y="2685038"/>
            <a:ext cx="720080" cy="558382"/>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3" name="Botão de ação: Avançar ou Próximo 12">
            <a:hlinkClick r:id="rId10" action="ppaction://hlinksldjump" highlightClick="1"/>
          </p:cNvPr>
          <p:cNvSpPr/>
          <p:nvPr/>
        </p:nvSpPr>
        <p:spPr>
          <a:xfrm>
            <a:off x="3335011" y="4816119"/>
            <a:ext cx="720080" cy="558382"/>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4" name="Botão de ação: Avançar ou Próximo 13">
            <a:hlinkClick r:id="rId11" action="ppaction://hlinksldjump" highlightClick="1"/>
          </p:cNvPr>
          <p:cNvSpPr/>
          <p:nvPr/>
        </p:nvSpPr>
        <p:spPr>
          <a:xfrm>
            <a:off x="6420144" y="4873128"/>
            <a:ext cx="720080" cy="558382"/>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3" name="Botão de ação: Fim 2">
            <a:hlinkClick r:id="rId12" action="ppaction://hlinksldjump" highlightClick="1"/>
          </p:cNvPr>
          <p:cNvSpPr/>
          <p:nvPr/>
        </p:nvSpPr>
        <p:spPr>
          <a:xfrm>
            <a:off x="4716016" y="5877272"/>
            <a:ext cx="1440160" cy="720080"/>
          </a:xfrm>
          <a:prstGeom prst="actionButtonE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pic>
        <p:nvPicPr>
          <p:cNvPr id="15" name="Imagem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200" b="1" dirty="0" smtClean="0"/>
              <a:t>TEXTO</a:t>
            </a:r>
            <a:endParaRPr sz="3200" b="1" dirty="0"/>
          </a:p>
        </p:txBody>
      </p:sp>
      <p:sp>
        <p:nvSpPr>
          <p:cNvPr id="114" name="Shape 114"/>
          <p:cNvSpPr txBox="1">
            <a:spLocks noGrp="1"/>
          </p:cNvSpPr>
          <p:nvPr>
            <p:ph type="body" idx="2"/>
          </p:nvPr>
        </p:nvSpPr>
        <p:spPr>
          <a:xfrm>
            <a:off x="1115616" y="1340768"/>
            <a:ext cx="7920880" cy="4967700"/>
          </a:xfrm>
          <a:prstGeom prst="rect">
            <a:avLst/>
          </a:prstGeom>
        </p:spPr>
        <p:txBody>
          <a:bodyPr spcFirstLastPara="1" wrap="square" lIns="91425" tIns="91425" rIns="91425" bIns="91425" anchor="t" anchorCtr="0">
            <a:noAutofit/>
          </a:bodyPr>
          <a:lstStyle/>
          <a:p>
            <a:pPr marL="0" lvl="0" indent="0" algn="just">
              <a:buNone/>
            </a:pPr>
            <a:r>
              <a:rPr lang="pt-BR" sz="2400" dirty="0"/>
              <a:t>Todo discurso resulta em um texto oral ou escrito – sua realidade material </a:t>
            </a:r>
            <a:r>
              <a:rPr lang="pt-BR" sz="2400" dirty="0" smtClean="0"/>
              <a:t>– organizado</a:t>
            </a:r>
            <a:r>
              <a:rPr lang="pt-BR" sz="2400" dirty="0"/>
              <a:t>, inevitavelmente, em </a:t>
            </a:r>
            <a:r>
              <a:rPr lang="pt-BR" sz="2400" dirty="0" smtClean="0"/>
              <a:t>gêneros.</a:t>
            </a:r>
          </a:p>
          <a:p>
            <a:pPr marL="0" lvl="0" indent="0" algn="just">
              <a:buNone/>
            </a:pPr>
            <a:r>
              <a:rPr lang="pt-BR" sz="2400" dirty="0" smtClean="0"/>
              <a:t> </a:t>
            </a:r>
            <a:r>
              <a:rPr lang="pt-BR" sz="2400" dirty="0"/>
              <a:t>(SÃO PAULO, 2017, p. 70</a:t>
            </a:r>
            <a:r>
              <a:rPr lang="pt-BR" sz="2400" dirty="0" smtClean="0"/>
              <a:t>).</a:t>
            </a:r>
          </a:p>
          <a:p>
            <a:pPr marL="0" lvl="0" indent="0" algn="just">
              <a:buNone/>
            </a:pPr>
            <a:r>
              <a:rPr lang="pt-BR" sz="2400" b="1" dirty="0" smtClean="0"/>
              <a:t>[...]</a:t>
            </a:r>
          </a:p>
          <a:p>
            <a:pPr marL="0" lvl="0" indent="0" algn="just">
              <a:buNone/>
            </a:pPr>
            <a:r>
              <a:rPr lang="pt-BR" sz="2400" dirty="0" smtClean="0"/>
              <a:t>Considerando </a:t>
            </a:r>
            <a:r>
              <a:rPr lang="pt-BR" sz="2400" dirty="0"/>
              <a:t>que o texto é a materialidade do discurso – ainda que texto, discurso e gênero sejam unidades indissociáveis na realização da atividade verbal –, é ele que deve ser a unidade linguística fundamental do trabalho com a linguagem verbal</a:t>
            </a:r>
            <a:r>
              <a:rPr lang="pt-BR" sz="2400" dirty="0" smtClean="0"/>
              <a:t>.</a:t>
            </a:r>
          </a:p>
          <a:p>
            <a:pPr marL="0" indent="0" algn="just">
              <a:buNone/>
            </a:pPr>
            <a:r>
              <a:rPr lang="pt-BR" sz="2400" dirty="0"/>
              <a:t>(SÃO PAULO, 2017, p. </a:t>
            </a:r>
            <a:r>
              <a:rPr lang="pt-BR" sz="2400" dirty="0" smtClean="0"/>
              <a:t>71).</a:t>
            </a:r>
            <a:endParaRPr lang="pt-BR" sz="2400" dirty="0"/>
          </a:p>
          <a:p>
            <a:pPr marL="0" lvl="0" indent="0" algn="just">
              <a:buNone/>
            </a:pPr>
            <a:endParaRPr sz="2400" dirty="0"/>
          </a:p>
        </p:txBody>
      </p:sp>
      <p:sp>
        <p:nvSpPr>
          <p:cNvPr id="4" name="Botão de ação: Voltar ou Anterior 3">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200" b="1" dirty="0" smtClean="0"/>
              <a:t>CONTEXTO DE PRODUÇÃO</a:t>
            </a:r>
            <a:endParaRPr sz="3200" b="1" dirty="0"/>
          </a:p>
        </p:txBody>
      </p:sp>
      <p:sp>
        <p:nvSpPr>
          <p:cNvPr id="114" name="Shape 114"/>
          <p:cNvSpPr txBox="1">
            <a:spLocks noGrp="1"/>
          </p:cNvSpPr>
          <p:nvPr>
            <p:ph type="body" idx="2"/>
          </p:nvPr>
        </p:nvSpPr>
        <p:spPr>
          <a:xfrm>
            <a:off x="1115616" y="1340768"/>
            <a:ext cx="7920880" cy="4967700"/>
          </a:xfrm>
          <a:prstGeom prst="rect">
            <a:avLst/>
          </a:prstGeom>
        </p:spPr>
        <p:txBody>
          <a:bodyPr spcFirstLastPara="1" wrap="square" lIns="91425" tIns="91425" rIns="91425" bIns="91425" anchor="t" anchorCtr="0">
            <a:noAutofit/>
          </a:bodyPr>
          <a:lstStyle/>
          <a:p>
            <a:pPr marL="0" lvl="0" indent="0" algn="just">
              <a:lnSpc>
                <a:spcPct val="150000"/>
              </a:lnSpc>
              <a:buNone/>
            </a:pPr>
            <a:r>
              <a:rPr lang="pt-BR" sz="1800" dirty="0" smtClean="0"/>
              <a:t>[...] todo </a:t>
            </a:r>
            <a:r>
              <a:rPr lang="pt-BR" sz="1800" dirty="0"/>
              <a:t>discurso é elaborado por um </a:t>
            </a:r>
            <a:r>
              <a:rPr lang="pt-BR" sz="1800" b="1" u="sng" dirty="0"/>
              <a:t>produtor</a:t>
            </a:r>
            <a:r>
              <a:rPr lang="pt-BR" sz="1800" dirty="0"/>
              <a:t>, que assume determinado papel social naquela enunciação (pai, professor, representante dos empregados, sindicalista etc.), papel esse que define a </a:t>
            </a:r>
            <a:r>
              <a:rPr lang="pt-BR" sz="1800" b="1" u="sng" dirty="0"/>
              <a:t>perspectiva da qual o assunto/tema será visto</a:t>
            </a:r>
            <a:r>
              <a:rPr lang="pt-BR" sz="1800" dirty="0"/>
              <a:t>. Além disso, todo enunciado é orientado por determinadas </a:t>
            </a:r>
            <a:r>
              <a:rPr lang="pt-BR" sz="1800" b="1" u="sng" dirty="0"/>
              <a:t>finalidades</a:t>
            </a:r>
            <a:r>
              <a:rPr lang="pt-BR" sz="1800" dirty="0"/>
              <a:t> e pelas </a:t>
            </a:r>
            <a:r>
              <a:rPr lang="pt-BR" sz="1800" b="1" u="sng" dirty="0"/>
              <a:t>representações que o produtor tem a respeito de quem é o seu interlocutor</a:t>
            </a:r>
            <a:r>
              <a:rPr lang="pt-BR" sz="1800" dirty="0"/>
              <a:t>. Todo discurso também é </a:t>
            </a:r>
            <a:r>
              <a:rPr lang="pt-BR" sz="1800" b="1" u="sng" dirty="0"/>
              <a:t>orientado para ser publicado em determinado </a:t>
            </a:r>
            <a:r>
              <a:rPr lang="pt-BR" sz="1800" b="1" u="sng" dirty="0" smtClean="0"/>
              <a:t>portador</a:t>
            </a:r>
            <a:r>
              <a:rPr lang="pt-BR" sz="1800" dirty="0" smtClean="0"/>
              <a:t> </a:t>
            </a:r>
            <a:r>
              <a:rPr lang="pt-BR" sz="1800" dirty="0"/>
              <a:t>e lugar de circulação. E, para finalizar, </a:t>
            </a:r>
            <a:r>
              <a:rPr lang="pt-BR" sz="1800" b="1" u="sng" dirty="0"/>
              <a:t>todo discurso é organizado em um gênero,</a:t>
            </a:r>
            <a:r>
              <a:rPr lang="pt-BR" sz="1800" dirty="0"/>
              <a:t> que possui características específicas, mencionadas e exemplificadas acima</a:t>
            </a:r>
            <a:r>
              <a:rPr lang="pt-BR" sz="1800" dirty="0" smtClean="0"/>
              <a:t>.</a:t>
            </a:r>
          </a:p>
          <a:p>
            <a:pPr marL="0" lvl="0" indent="0" algn="ctr">
              <a:buNone/>
            </a:pPr>
            <a:r>
              <a:rPr lang="pt-BR" sz="2000" dirty="0" smtClean="0"/>
              <a:t>(</a:t>
            </a:r>
            <a:r>
              <a:rPr lang="pt-BR" sz="2000" dirty="0"/>
              <a:t>SÃO PAULO, 2017, p. </a:t>
            </a:r>
            <a:r>
              <a:rPr lang="pt-BR" sz="2000" dirty="0" smtClean="0"/>
              <a:t>71).</a:t>
            </a:r>
            <a:endParaRPr lang="pt-BR" sz="2000" dirty="0"/>
          </a:p>
          <a:p>
            <a:pPr marL="0" lvl="0" indent="0" algn="just">
              <a:buNone/>
            </a:pPr>
            <a:endParaRPr sz="2400" dirty="0"/>
          </a:p>
        </p:txBody>
      </p:sp>
      <p:sp>
        <p:nvSpPr>
          <p:cNvPr id="4" name="Botão de ação: Voltar ou Anterior 3">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3624829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200" b="1" dirty="0" smtClean="0"/>
              <a:t>GÊNEROS DO DISCURSO</a:t>
            </a:r>
            <a:endParaRPr sz="3200" b="1" dirty="0"/>
          </a:p>
        </p:txBody>
      </p:sp>
      <p:sp>
        <p:nvSpPr>
          <p:cNvPr id="114" name="Shape 114"/>
          <p:cNvSpPr txBox="1">
            <a:spLocks noGrp="1"/>
          </p:cNvSpPr>
          <p:nvPr>
            <p:ph type="body" idx="2"/>
          </p:nvPr>
        </p:nvSpPr>
        <p:spPr>
          <a:xfrm>
            <a:off x="1115616" y="1340768"/>
            <a:ext cx="7920880" cy="4104456"/>
          </a:xfrm>
          <a:prstGeom prst="rect">
            <a:avLst/>
          </a:prstGeom>
        </p:spPr>
        <p:txBody>
          <a:bodyPr spcFirstLastPara="1" wrap="square" lIns="91425" tIns="91425" rIns="91425" bIns="91425" anchor="t" anchorCtr="0">
            <a:noAutofit/>
          </a:bodyPr>
          <a:lstStyle/>
          <a:p>
            <a:pPr marL="0" lvl="0" indent="0" algn="just">
              <a:buNone/>
            </a:pPr>
            <a:r>
              <a:rPr lang="pt-BR" sz="2400" dirty="0"/>
              <a:t>Os gêneros se caracterizam por três elementos fundamentais (BAKHTIN, 1997):</a:t>
            </a:r>
          </a:p>
          <a:p>
            <a:pPr marL="0" lvl="0" indent="0" algn="just">
              <a:buNone/>
            </a:pPr>
            <a:r>
              <a:rPr lang="pt-BR" sz="2400" dirty="0"/>
              <a:t>a. </a:t>
            </a:r>
            <a:r>
              <a:rPr lang="pt-BR" sz="2400" b="1" u="sng" dirty="0"/>
              <a:t>conteúdo temático</a:t>
            </a:r>
            <a:r>
              <a:rPr lang="pt-BR" sz="2400" dirty="0"/>
              <a:t>: o que é possível ser dito por meio daquele gênero;</a:t>
            </a:r>
          </a:p>
          <a:p>
            <a:pPr marL="0" lvl="0" indent="0" algn="just">
              <a:buNone/>
            </a:pPr>
            <a:r>
              <a:rPr lang="pt-BR" sz="2400" dirty="0"/>
              <a:t>b. </a:t>
            </a:r>
            <a:r>
              <a:rPr lang="pt-BR" sz="2400" b="1" u="sng" dirty="0"/>
              <a:t>organização composicional</a:t>
            </a:r>
            <a:r>
              <a:rPr lang="pt-BR" sz="2400" dirty="0"/>
              <a:t>: é a forma como se organizam internamente</a:t>
            </a:r>
          </a:p>
          <a:p>
            <a:pPr marL="0" lvl="0" indent="0" algn="just">
              <a:buNone/>
            </a:pPr>
            <a:r>
              <a:rPr lang="pt-BR" sz="2400" dirty="0"/>
              <a:t>textos produzidos no gênero;</a:t>
            </a:r>
          </a:p>
          <a:p>
            <a:pPr marL="0" lvl="0" indent="0" algn="just">
              <a:buNone/>
            </a:pPr>
            <a:r>
              <a:rPr lang="pt-BR" sz="2400" dirty="0"/>
              <a:t>c. </a:t>
            </a:r>
            <a:r>
              <a:rPr lang="pt-BR" sz="2400" b="1" u="sng" dirty="0"/>
              <a:t>estilo</a:t>
            </a:r>
            <a:r>
              <a:rPr lang="pt-BR" sz="2400" dirty="0"/>
              <a:t>: marcas linguísticas típicas do gênero – e não </a:t>
            </a:r>
            <a:endParaRPr lang="pt-BR" sz="2400" dirty="0" smtClean="0"/>
          </a:p>
          <a:p>
            <a:pPr marL="0" lvl="0" indent="0" algn="just">
              <a:buNone/>
            </a:pPr>
            <a:r>
              <a:rPr lang="pt-BR" sz="2400" dirty="0" smtClean="0"/>
              <a:t>do </a:t>
            </a:r>
            <a:r>
              <a:rPr lang="pt-BR" sz="2400" dirty="0"/>
              <a:t>texto</a:t>
            </a:r>
            <a:r>
              <a:rPr lang="pt-BR" sz="2400" dirty="0" smtClean="0"/>
              <a:t>.</a:t>
            </a:r>
          </a:p>
          <a:p>
            <a:pPr marL="0" lvl="0" indent="0" algn="ctr">
              <a:buNone/>
            </a:pPr>
            <a:r>
              <a:rPr lang="pt-BR" sz="2400" dirty="0" smtClean="0"/>
              <a:t>(</a:t>
            </a:r>
            <a:r>
              <a:rPr lang="pt-BR" sz="2400" dirty="0"/>
              <a:t>SÃO PAULO, 2017, p. </a:t>
            </a:r>
            <a:r>
              <a:rPr lang="pt-BR" sz="2400" dirty="0" smtClean="0"/>
              <a:t>71).</a:t>
            </a:r>
            <a:endParaRPr lang="pt-BR" sz="2400" dirty="0"/>
          </a:p>
          <a:p>
            <a:pPr marL="0" lvl="0" indent="0" algn="just">
              <a:buNone/>
            </a:pPr>
            <a:endParaRPr sz="2400" dirty="0"/>
          </a:p>
        </p:txBody>
      </p:sp>
      <p:sp>
        <p:nvSpPr>
          <p:cNvPr id="4" name="Botão de ação: Voltar ou Anterior 3">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1166792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lgn="just">
              <a:spcBef>
                <a:spcPts val="0"/>
              </a:spcBef>
              <a:spcAft>
                <a:spcPts val="0"/>
              </a:spcAft>
              <a:buNone/>
            </a:pPr>
            <a:r>
              <a:rPr lang="en" sz="2400" b="1" dirty="0" smtClean="0"/>
              <a:t>VARIEDADE LINGUÍSTICA E PRECONCEITO</a:t>
            </a:r>
            <a:endParaRPr sz="2400" b="1" dirty="0"/>
          </a:p>
        </p:txBody>
      </p:sp>
      <p:sp>
        <p:nvSpPr>
          <p:cNvPr id="114" name="Shape 114"/>
          <p:cNvSpPr txBox="1">
            <a:spLocks noGrp="1"/>
          </p:cNvSpPr>
          <p:nvPr>
            <p:ph type="body" idx="2"/>
          </p:nvPr>
        </p:nvSpPr>
        <p:spPr>
          <a:xfrm>
            <a:off x="1115616" y="1340768"/>
            <a:ext cx="7920880" cy="4967700"/>
          </a:xfrm>
          <a:prstGeom prst="rect">
            <a:avLst/>
          </a:prstGeom>
        </p:spPr>
        <p:txBody>
          <a:bodyPr spcFirstLastPara="1" wrap="square" lIns="91425" tIns="91425" rIns="91425" bIns="91425" anchor="t" anchorCtr="0">
            <a:noAutofit/>
          </a:bodyPr>
          <a:lstStyle/>
          <a:p>
            <a:pPr marL="0" lvl="0" indent="0" algn="just">
              <a:buNone/>
            </a:pPr>
            <a:r>
              <a:rPr lang="pt-BR" sz="2400" dirty="0"/>
              <a:t>Uma língua está sujeita a muitas modificações, especialmente devido a fatores históricos, culturais e </a:t>
            </a:r>
            <a:r>
              <a:rPr lang="pt-BR" sz="2400" dirty="0" err="1"/>
              <a:t>sociogeográficos</a:t>
            </a:r>
            <a:r>
              <a:rPr lang="pt-BR" sz="2400" dirty="0"/>
              <a:t>. Assim, não podemos dizer que a língua falada hoje pelos paulistanos seja idêntica à que se falava em 1920. Do mesmo modo, é diferente a forma de falar dos cariocas, que não falam da mesma maneira que os gaúchos, ou os paulistanos, ou os goianos ou pernambucanos. Tanto na prosódia, na pronúncia, quanto no léxico ou na organização sintática há especificidades em cada região</a:t>
            </a:r>
            <a:r>
              <a:rPr lang="pt-BR" sz="2400" dirty="0" smtClean="0"/>
              <a:t>.</a:t>
            </a:r>
          </a:p>
          <a:p>
            <a:pPr marL="0" lvl="0" indent="0" algn="ctr">
              <a:buNone/>
            </a:pPr>
            <a:r>
              <a:rPr lang="pt-BR" sz="2400" dirty="0" smtClean="0"/>
              <a:t>(</a:t>
            </a:r>
            <a:r>
              <a:rPr lang="pt-BR" sz="2400" dirty="0"/>
              <a:t>SÃO PAULO, 2017, p. </a:t>
            </a:r>
            <a:r>
              <a:rPr lang="pt-BR" sz="2400" dirty="0" smtClean="0"/>
              <a:t>74).</a:t>
            </a:r>
            <a:endParaRPr lang="pt-BR" sz="2400" dirty="0"/>
          </a:p>
          <a:p>
            <a:pPr marL="0" lvl="0" indent="0" algn="just">
              <a:buNone/>
            </a:pPr>
            <a:endParaRPr sz="2400" dirty="0"/>
          </a:p>
        </p:txBody>
      </p:sp>
      <p:sp>
        <p:nvSpPr>
          <p:cNvPr id="4" name="Botão de ação: Voltar ou Anterior 3">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2683165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165475" y="704546"/>
            <a:ext cx="6858000" cy="45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400" b="1" dirty="0" smtClean="0"/>
              <a:t>Primeiro encontro - objetivos</a:t>
            </a:r>
            <a:endParaRPr sz="2400" b="1" dirty="0"/>
          </a:p>
        </p:txBody>
      </p:sp>
      <p:sp>
        <p:nvSpPr>
          <p:cNvPr id="67" name="Shape 67"/>
          <p:cNvSpPr txBox="1"/>
          <p:nvPr/>
        </p:nvSpPr>
        <p:spPr>
          <a:xfrm>
            <a:off x="1165474" y="1736350"/>
            <a:ext cx="7799014" cy="4212930"/>
          </a:xfrm>
          <a:prstGeom prst="rect">
            <a:avLst/>
          </a:prstGeom>
          <a:noFill/>
          <a:ln>
            <a:noFill/>
          </a:ln>
        </p:spPr>
        <p:txBody>
          <a:bodyPr spcFirstLastPara="1" wrap="square" lIns="91425" tIns="91425" rIns="91425" bIns="91425" anchor="t" anchorCtr="0">
            <a:noAutofit/>
          </a:bodyPr>
          <a:lstStyle/>
          <a:p>
            <a:pPr marL="285750" lvl="0" indent="-285750" algn="just">
              <a:lnSpc>
                <a:spcPct val="150000"/>
              </a:lnSpc>
              <a:buClr>
                <a:schemeClr val="bg1"/>
              </a:buClr>
              <a:buFont typeface="Arial" panose="020B0604020202020204" pitchFamily="34" charset="0"/>
              <a:buChar char="•"/>
            </a:pPr>
            <a:r>
              <a:rPr lang="pt-BR" sz="1600" b="1" dirty="0">
                <a:solidFill>
                  <a:schemeClr val="bg1"/>
                </a:solidFill>
              </a:rPr>
              <a:t>a)	Pontuar – de modo geral - as concepções que embasam o currículo de Língua Portuguesa, a partir de leitura prévia do Documento.</a:t>
            </a:r>
          </a:p>
          <a:p>
            <a:pPr marL="285750" lvl="0" indent="-285750" algn="just">
              <a:lnSpc>
                <a:spcPct val="150000"/>
              </a:lnSpc>
              <a:buClr>
                <a:schemeClr val="bg1"/>
              </a:buClr>
              <a:buFont typeface="Arial" panose="020B0604020202020204" pitchFamily="34" charset="0"/>
              <a:buChar char="•"/>
            </a:pPr>
            <a:r>
              <a:rPr lang="pt-BR" sz="1600" b="1" dirty="0">
                <a:solidFill>
                  <a:schemeClr val="bg1"/>
                </a:solidFill>
              </a:rPr>
              <a:t>b)	Refletir sobre a concepção de língua e linguagem e as implicações para o ensino de LP, a partir das questões trazidas pelos participantes, considerando a leitura prévia.</a:t>
            </a:r>
          </a:p>
          <a:p>
            <a:pPr marL="285750" lvl="0" indent="-285750" algn="just">
              <a:lnSpc>
                <a:spcPct val="150000"/>
              </a:lnSpc>
              <a:buClr>
                <a:schemeClr val="bg1"/>
              </a:buClr>
              <a:buFont typeface="Arial" panose="020B0604020202020204" pitchFamily="34" charset="0"/>
              <a:buChar char="•"/>
            </a:pPr>
            <a:r>
              <a:rPr lang="pt-BR" sz="1600" b="1" dirty="0">
                <a:solidFill>
                  <a:schemeClr val="bg1"/>
                </a:solidFill>
              </a:rPr>
              <a:t>c)	Refletir sobre a concepção de alfabetização, participando de tematização da prática de alfabetização.</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t>Outros conceitos</a:t>
            </a:r>
            <a:endParaRPr dirty="0"/>
          </a:p>
        </p:txBody>
      </p:sp>
      <p:sp>
        <p:nvSpPr>
          <p:cNvPr id="84" name="Shape 84"/>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dirty="0" smtClean="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78787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318125" y="2204575"/>
            <a:ext cx="2448900" cy="24489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3" name="Shape 103"/>
          <p:cNvGrpSpPr/>
          <p:nvPr/>
        </p:nvGrpSpPr>
        <p:grpSpPr>
          <a:xfrm>
            <a:off x="347933" y="2870643"/>
            <a:ext cx="1116779" cy="1116779"/>
            <a:chOff x="2594050" y="1631825"/>
            <a:chExt cx="439625" cy="439625"/>
          </a:xfrm>
        </p:grpSpPr>
        <p:sp>
          <p:nvSpPr>
            <p:cNvPr id="104" name="Shape 10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4" name="Diagrama 3"/>
          <p:cNvGraphicFramePr/>
          <p:nvPr>
            <p:extLst>
              <p:ext uri="{D42A27DB-BD31-4B8C-83A1-F6EECF244321}">
                <p14:modId xmlns:p14="http://schemas.microsoft.com/office/powerpoint/2010/main" val="1729941958"/>
              </p:ext>
            </p:extLst>
          </p:nvPr>
        </p:nvGraphicFramePr>
        <p:xfrm>
          <a:off x="1326540" y="236787"/>
          <a:ext cx="72008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otão de ação: Avançar ou Próximo 4">
            <a:hlinkClick r:id="rId8" action="ppaction://hlinksldjump" highlightClick="1"/>
          </p:cNvPr>
          <p:cNvSpPr/>
          <p:nvPr/>
        </p:nvSpPr>
        <p:spPr>
          <a:xfrm>
            <a:off x="3491880" y="2776936"/>
            <a:ext cx="792088" cy="370600"/>
          </a:xfrm>
          <a:prstGeom prst="actionButtonForwardNex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pt-BR"/>
          </a:p>
        </p:txBody>
      </p:sp>
      <p:sp>
        <p:nvSpPr>
          <p:cNvPr id="16" name="Botão de ação: Avançar ou Próximo 15">
            <a:hlinkClick r:id="rId9" action="ppaction://hlinksldjump" highlightClick="1"/>
          </p:cNvPr>
          <p:cNvSpPr/>
          <p:nvPr/>
        </p:nvSpPr>
        <p:spPr>
          <a:xfrm>
            <a:off x="4499992" y="5050981"/>
            <a:ext cx="792088" cy="3706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17" name="Botão de ação: Avançar ou Próximo 16">
            <a:hlinkClick r:id="rId10" action="ppaction://hlinksldjump" highlightClick="1"/>
          </p:cNvPr>
          <p:cNvSpPr/>
          <p:nvPr/>
        </p:nvSpPr>
        <p:spPr>
          <a:xfrm>
            <a:off x="5724128" y="2797399"/>
            <a:ext cx="792088" cy="370600"/>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18" name="Botão de ação: Fim 17">
            <a:hlinkClick r:id="rId11" action="ppaction://hlinksldjump" highlightClick="1"/>
          </p:cNvPr>
          <p:cNvSpPr/>
          <p:nvPr/>
        </p:nvSpPr>
        <p:spPr>
          <a:xfrm>
            <a:off x="4283968" y="6074359"/>
            <a:ext cx="1440160" cy="720080"/>
          </a:xfrm>
          <a:prstGeom prst="actionButtonE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pic>
        <p:nvPicPr>
          <p:cNvPr id="19" name="Imagem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211460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LINGUAGEM ORAL</a:t>
            </a:r>
            <a:endParaRPr sz="2400" b="1" dirty="0"/>
          </a:p>
        </p:txBody>
      </p:sp>
      <p:sp>
        <p:nvSpPr>
          <p:cNvPr id="120" name="Shape 120"/>
          <p:cNvSpPr txBox="1">
            <a:spLocks noGrp="1"/>
          </p:cNvSpPr>
          <p:nvPr>
            <p:ph type="body" idx="1"/>
          </p:nvPr>
        </p:nvSpPr>
        <p:spPr>
          <a:xfrm>
            <a:off x="1115616" y="1412776"/>
            <a:ext cx="7582989" cy="4893900"/>
          </a:xfrm>
          <a:prstGeom prst="rect">
            <a:avLst/>
          </a:prstGeom>
        </p:spPr>
        <p:txBody>
          <a:bodyPr spcFirstLastPara="1" wrap="square" lIns="91425" tIns="91425" rIns="91425" bIns="91425" anchor="t" anchorCtr="0">
            <a:noAutofit/>
          </a:bodyPr>
          <a:lstStyle/>
          <a:p>
            <a:pPr marL="0" lvl="0" indent="0" algn="just">
              <a:buNone/>
            </a:pPr>
            <a:r>
              <a:rPr lang="pt-BR" sz="2400" b="1" u="sng" dirty="0"/>
              <a:t>Os discursos orais também se organizam em gêneros que são típicos tanto das instâncias públicas </a:t>
            </a:r>
            <a:r>
              <a:rPr lang="pt-BR" sz="2400" b="1" dirty="0"/>
              <a:t>(exposições e arguições em seminários, mesas-redondas, debates, conferências, palestras, entre outros), quanto das instâncias privadas (conversas à mesa do jantar, por exemplo). </a:t>
            </a:r>
          </a:p>
          <a:p>
            <a:pPr marL="0" lvl="0" indent="0" algn="just">
              <a:buNone/>
            </a:pPr>
            <a:r>
              <a:rPr lang="pt-BR" sz="2400" b="1" u="sng" dirty="0"/>
              <a:t>Na perspectiva deste documento, devem ser tomados como objeto de </a:t>
            </a:r>
            <a:r>
              <a:rPr lang="pt-BR" sz="2400" b="1" u="sng" dirty="0" smtClean="0"/>
              <a:t>ensino na </a:t>
            </a:r>
            <a:r>
              <a:rPr lang="pt-BR" sz="2400" b="1" u="sng" dirty="0"/>
              <a:t>escola os gêneros orais que se realizam nas instâncias públicas de linguagem</a:t>
            </a:r>
            <a:r>
              <a:rPr lang="pt-BR" sz="2400" b="1" u="sng" dirty="0" smtClean="0"/>
              <a:t>.</a:t>
            </a:r>
          </a:p>
          <a:p>
            <a:pPr marL="0" lvl="0" indent="0" algn="ctr">
              <a:buNone/>
            </a:pPr>
            <a:r>
              <a:rPr lang="pt-BR" sz="2400" b="1" dirty="0" smtClean="0"/>
              <a:t>(SÃO PAULO, 2017, p. 73)</a:t>
            </a:r>
            <a:endParaRPr sz="2400" b="1" dirty="0"/>
          </a:p>
        </p:txBody>
      </p:sp>
      <p:sp>
        <p:nvSpPr>
          <p:cNvPr id="9" name="Botão de ação: Voltar ou Anterior 8">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ORALIZAÇÃO E ORALIDADE</a:t>
            </a:r>
            <a:endParaRPr sz="2400" b="1" dirty="0"/>
          </a:p>
        </p:txBody>
      </p:sp>
      <p:sp>
        <p:nvSpPr>
          <p:cNvPr id="120" name="Shape 120"/>
          <p:cNvSpPr txBox="1">
            <a:spLocks noGrp="1"/>
          </p:cNvSpPr>
          <p:nvPr>
            <p:ph type="body" idx="1"/>
          </p:nvPr>
        </p:nvSpPr>
        <p:spPr>
          <a:xfrm>
            <a:off x="1115616" y="1412776"/>
            <a:ext cx="7582989" cy="4893900"/>
          </a:xfrm>
          <a:prstGeom prst="rect">
            <a:avLst/>
          </a:prstGeom>
        </p:spPr>
        <p:txBody>
          <a:bodyPr spcFirstLastPara="1" wrap="square" lIns="91425" tIns="91425" rIns="91425" bIns="91425" anchor="t" anchorCtr="0">
            <a:noAutofit/>
          </a:bodyPr>
          <a:lstStyle/>
          <a:p>
            <a:pPr marL="0" lvl="0" indent="0" algn="just">
              <a:buNone/>
            </a:pPr>
            <a:r>
              <a:rPr lang="pt-BR" sz="2400" dirty="0"/>
              <a:t>O trabalho com a linguagem oral está sendo compreendido a partir da tomada dos gêneros orais como objeto de aprendizagem, e não </a:t>
            </a:r>
            <a:r>
              <a:rPr lang="pt-BR" sz="2400" dirty="0" err="1"/>
              <a:t>oralização</a:t>
            </a:r>
            <a:r>
              <a:rPr lang="pt-BR" sz="2400" dirty="0"/>
              <a:t> da linguagem escrita, ou oralidade de modo geral. </a:t>
            </a:r>
            <a:r>
              <a:rPr lang="pt-BR" sz="2400" u="sng" dirty="0"/>
              <a:t>Ler em voz alta um conto de aventuras não se caracteriza como trabalho com a linguagem oral, da mesma forma que declamar um poema</a:t>
            </a:r>
            <a:r>
              <a:rPr lang="pt-BR" sz="2400" dirty="0"/>
              <a:t>. Em ambas as situações, trata-se de </a:t>
            </a:r>
            <a:r>
              <a:rPr lang="pt-BR" sz="2400" dirty="0" err="1"/>
              <a:t>oralização</a:t>
            </a:r>
            <a:r>
              <a:rPr lang="pt-BR" sz="2400" dirty="0"/>
              <a:t> de texto escrito, ou seja, de leitura em voz alta de texto escrito.</a:t>
            </a:r>
            <a:endParaRPr lang="pt-BR" sz="2400" dirty="0" smtClean="0"/>
          </a:p>
          <a:p>
            <a:pPr marL="0" lvl="0" indent="0" algn="ctr">
              <a:buNone/>
            </a:pPr>
            <a:r>
              <a:rPr lang="pt-BR" sz="2400" b="1" dirty="0" smtClean="0"/>
              <a:t>(SÃO PAULO, 2017, p. 73)</a:t>
            </a:r>
            <a:endParaRPr sz="2400" b="1" dirty="0"/>
          </a:p>
        </p:txBody>
      </p:sp>
      <p:sp>
        <p:nvSpPr>
          <p:cNvPr id="5" name="Botão de ação: Voltar ou Anterior 4">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1842283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MULTILETRAMENTO E MULTIMODALIDADE</a:t>
            </a:r>
            <a:endParaRPr sz="2400" b="1" dirty="0"/>
          </a:p>
        </p:txBody>
      </p:sp>
      <p:sp>
        <p:nvSpPr>
          <p:cNvPr id="120" name="Shape 120"/>
          <p:cNvSpPr txBox="1">
            <a:spLocks noGrp="1"/>
          </p:cNvSpPr>
          <p:nvPr>
            <p:ph type="body" idx="1"/>
          </p:nvPr>
        </p:nvSpPr>
        <p:spPr>
          <a:xfrm>
            <a:off x="1115616" y="1412776"/>
            <a:ext cx="7582989" cy="4893900"/>
          </a:xfrm>
          <a:prstGeom prst="rect">
            <a:avLst/>
          </a:prstGeom>
        </p:spPr>
        <p:txBody>
          <a:bodyPr spcFirstLastPara="1" wrap="square" lIns="91425" tIns="91425" rIns="91425" bIns="91425" anchor="t" anchorCtr="0">
            <a:noAutofit/>
          </a:bodyPr>
          <a:lstStyle/>
          <a:p>
            <a:pPr marL="0" lvl="0" indent="0" algn="just">
              <a:buNone/>
            </a:pPr>
            <a:r>
              <a:rPr lang="pt-BR" b="1" dirty="0" smtClean="0"/>
              <a:t>Atualmente</a:t>
            </a:r>
            <a:r>
              <a:rPr lang="pt-BR" b="1" dirty="0"/>
              <a:t>, para participar efetivamente das práticas sociais, é cada vez mais urgente uma postura contemporânea nos modos de ler e escrever, já que os textos não são mais apenas impressos. Isso decorre do fato de que os textos – especialmente após a revolução digital – podem ser constituídos por várias linguagens, por vários sistemas semióticos. Um clipe, por exemplo, é constituído, pelo menos, por </a:t>
            </a:r>
            <a:r>
              <a:rPr lang="pt-BR" b="1" u="sng" dirty="0"/>
              <a:t>três sistemas semióticos: o verbal, o musical e o imagético</a:t>
            </a:r>
            <a:r>
              <a:rPr lang="pt-BR" b="1" dirty="0"/>
              <a:t>. Eles são articulados de tal maneira que o sentido do texto não se encontra em uma ou outra linguagem, mas na articulação intrínseca de todas elas. Esses textos têm sido denominado multimodais, ou seja, constituídos por diferentes modalidades</a:t>
            </a:r>
          </a:p>
          <a:p>
            <a:pPr marL="0" lvl="0" indent="0" algn="just">
              <a:buNone/>
            </a:pPr>
            <a:r>
              <a:rPr lang="pt-BR" b="1" dirty="0"/>
              <a:t>ou modos de uso de linguagem.</a:t>
            </a:r>
            <a:endParaRPr lang="pt-BR" sz="2400" b="1" dirty="0"/>
          </a:p>
          <a:p>
            <a:pPr marL="0" lvl="0" indent="0" algn="ctr">
              <a:buNone/>
            </a:pPr>
            <a:r>
              <a:rPr lang="pt-BR" sz="2400" b="1" dirty="0" smtClean="0"/>
              <a:t>(SÃO PAULO, 2017, p. 73)</a:t>
            </a:r>
            <a:endParaRPr sz="2400" b="1" dirty="0"/>
          </a:p>
        </p:txBody>
      </p:sp>
      <p:sp>
        <p:nvSpPr>
          <p:cNvPr id="5" name="Botão de ação: Voltar ou Anterior 4">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1842283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ALFABETIZAÇÃO</a:t>
            </a:r>
            <a:endParaRPr sz="2400" b="1"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graphicFrame>
        <p:nvGraphicFramePr>
          <p:cNvPr id="2" name="Diagrama 1"/>
          <p:cNvGraphicFramePr/>
          <p:nvPr>
            <p:extLst>
              <p:ext uri="{D42A27DB-BD31-4B8C-83A1-F6EECF244321}">
                <p14:modId xmlns:p14="http://schemas.microsoft.com/office/powerpoint/2010/main" val="740749564"/>
              </p:ext>
            </p:extLst>
          </p:nvPr>
        </p:nvGraphicFramePr>
        <p:xfrm>
          <a:off x="1403648" y="1397000"/>
          <a:ext cx="6932632" cy="4192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Botão de ação: Avançar ou Próximo 2">
            <a:hlinkClick r:id="rId9" action="ppaction://hlinksldjump" highlightClick="1"/>
          </p:cNvPr>
          <p:cNvSpPr/>
          <p:nvPr/>
        </p:nvSpPr>
        <p:spPr>
          <a:xfrm rot="19135267">
            <a:off x="2601066" y="4398764"/>
            <a:ext cx="936104" cy="432048"/>
          </a:xfrm>
          <a:prstGeom prst="actionButtonForwardNex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8" name="Botão de ação: Avançar ou Próximo 7">
            <a:hlinkClick r:id="rId10" action="ppaction://hlinksldjump" highlightClick="1"/>
          </p:cNvPr>
          <p:cNvSpPr/>
          <p:nvPr/>
        </p:nvSpPr>
        <p:spPr>
          <a:xfrm>
            <a:off x="4355976" y="3717032"/>
            <a:ext cx="936104" cy="432048"/>
          </a:xfrm>
          <a:prstGeom prst="actionButtonForwardNex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a:p>
        </p:txBody>
      </p:sp>
      <p:sp>
        <p:nvSpPr>
          <p:cNvPr id="9" name="Botão de ação: Avançar ou Próximo 8">
            <a:hlinkClick r:id="rId11" action="ppaction://hlinksldjump" highlightClick="1"/>
          </p:cNvPr>
          <p:cNvSpPr/>
          <p:nvPr/>
        </p:nvSpPr>
        <p:spPr>
          <a:xfrm rot="2366359">
            <a:off x="6188810" y="4398764"/>
            <a:ext cx="936104" cy="432048"/>
          </a:xfrm>
          <a:prstGeom prst="actionButtonForwardNex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68920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CONCEPÇÃO DE ALFABETIZAÇÃO</a:t>
            </a:r>
            <a:endParaRPr sz="2400" b="1" dirty="0"/>
          </a:p>
        </p:txBody>
      </p:sp>
      <p:sp>
        <p:nvSpPr>
          <p:cNvPr id="120" name="Shape 120"/>
          <p:cNvSpPr txBox="1">
            <a:spLocks noGrp="1"/>
          </p:cNvSpPr>
          <p:nvPr>
            <p:ph type="body" idx="1"/>
          </p:nvPr>
        </p:nvSpPr>
        <p:spPr>
          <a:xfrm>
            <a:off x="1115616" y="1412776"/>
            <a:ext cx="7582989" cy="4893900"/>
          </a:xfrm>
          <a:prstGeom prst="rect">
            <a:avLst/>
          </a:prstGeom>
        </p:spPr>
        <p:txBody>
          <a:bodyPr spcFirstLastPara="1" wrap="square" lIns="91425" tIns="91425" rIns="91425" bIns="91425" anchor="t" anchorCtr="0">
            <a:noAutofit/>
          </a:bodyPr>
          <a:lstStyle/>
          <a:p>
            <a:pPr marL="0" lvl="0" indent="0" algn="just">
              <a:buNone/>
            </a:pPr>
            <a:r>
              <a:rPr lang="pt-BR" b="1" dirty="0"/>
              <a:t>As pesquisas na linha psicogenética deslocaram o foco de investigação do “</a:t>
            </a:r>
            <a:r>
              <a:rPr lang="pt-BR" b="1" dirty="0" smtClean="0"/>
              <a:t>como se </a:t>
            </a:r>
            <a:r>
              <a:rPr lang="pt-BR" b="1" dirty="0"/>
              <a:t>ensina” para o “como se aprende” e colocaram, no centro dessa </a:t>
            </a:r>
            <a:r>
              <a:rPr lang="pt-BR" b="1" dirty="0" smtClean="0"/>
              <a:t>aprendizagem, uma </a:t>
            </a:r>
            <a:r>
              <a:rPr lang="pt-BR" b="1" dirty="0"/>
              <a:t>criança ativa e </a:t>
            </a:r>
            <a:r>
              <a:rPr lang="pt-BR" b="1" dirty="0" smtClean="0"/>
              <a:t>inteligente; que se </a:t>
            </a:r>
            <a:r>
              <a:rPr lang="pt-BR" b="1" dirty="0"/>
              <a:t>esforça por compreender para que serve e como se constitui esse objeto e </a:t>
            </a:r>
            <a:r>
              <a:rPr lang="pt-BR" b="1" dirty="0" smtClean="0"/>
              <a:t>que aprende </a:t>
            </a:r>
            <a:r>
              <a:rPr lang="pt-BR" b="1" dirty="0"/>
              <a:t>os usos e formas da linguagem que se usa para escrever, ao mesmo </a:t>
            </a:r>
            <a:r>
              <a:rPr lang="pt-BR" b="1" dirty="0" smtClean="0"/>
              <a:t>tempo em </a:t>
            </a:r>
            <a:r>
              <a:rPr lang="pt-BR" b="1" dirty="0"/>
              <a:t>que compreende a natureza alfabética do sistema de escrita em português</a:t>
            </a:r>
            <a:r>
              <a:rPr lang="pt-BR" b="1" dirty="0" smtClean="0"/>
              <a:t>.</a:t>
            </a:r>
          </a:p>
          <a:p>
            <a:pPr marL="0" lvl="0" indent="0" algn="just">
              <a:buNone/>
            </a:pPr>
            <a:r>
              <a:rPr lang="pt-BR" b="1" dirty="0"/>
              <a:t>As ideias elaboradas pelas crianças nesse processo de conhecimento foram </a:t>
            </a:r>
            <a:r>
              <a:rPr lang="pt-BR" b="1" dirty="0" smtClean="0"/>
              <a:t>analisadas por </a:t>
            </a:r>
            <a:r>
              <a:rPr lang="pt-BR" b="1" dirty="0"/>
              <a:t>Ferreiro e </a:t>
            </a:r>
            <a:r>
              <a:rPr lang="pt-BR" b="1" dirty="0" err="1"/>
              <a:t>Teberosky</a:t>
            </a:r>
            <a:r>
              <a:rPr lang="pt-BR" b="1" dirty="0"/>
              <a:t> (1986) em uma teoria denominada psicogênese </a:t>
            </a:r>
            <a:r>
              <a:rPr lang="pt-BR" b="1" dirty="0" smtClean="0"/>
              <a:t>da língua </a:t>
            </a:r>
            <a:r>
              <a:rPr lang="pt-BR" b="1" dirty="0"/>
              <a:t>escrita, que explica quais são tais ideias, analisando os critérios utilizados </a:t>
            </a:r>
            <a:r>
              <a:rPr lang="pt-BR" b="1" dirty="0" smtClean="0"/>
              <a:t>pelas crianças </a:t>
            </a:r>
            <a:r>
              <a:rPr lang="pt-BR" b="1" dirty="0"/>
              <a:t>investigadas para justificar suas escritas e as leituras feitas de textos a elas apresentados.</a:t>
            </a:r>
          </a:p>
          <a:p>
            <a:pPr marL="0" lvl="0" indent="0" algn="ctr">
              <a:buNone/>
            </a:pPr>
            <a:endParaRPr lang="pt-BR" sz="2400" b="1" dirty="0" smtClean="0"/>
          </a:p>
          <a:p>
            <a:pPr marL="0" lvl="0" indent="0" algn="ctr">
              <a:buNone/>
            </a:pPr>
            <a:r>
              <a:rPr lang="pt-BR" sz="2400" b="1" dirty="0" smtClean="0"/>
              <a:t>(SÃO PAULO, 2017, p. 69)</a:t>
            </a:r>
            <a:endParaRPr sz="2400" b="1" dirty="0"/>
          </a:p>
        </p:txBody>
      </p:sp>
      <p:sp>
        <p:nvSpPr>
          <p:cNvPr id="5" name="Botão de ação: Voltar ou Anterior 4">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2122147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CONCEPÇÃO DE ALFABETIZAÇÃO</a:t>
            </a:r>
            <a:endParaRPr sz="2400" b="1" dirty="0"/>
          </a:p>
        </p:txBody>
      </p:sp>
      <p:sp>
        <p:nvSpPr>
          <p:cNvPr id="120" name="Shape 120"/>
          <p:cNvSpPr txBox="1">
            <a:spLocks noGrp="1"/>
          </p:cNvSpPr>
          <p:nvPr>
            <p:ph type="body" idx="1"/>
          </p:nvPr>
        </p:nvSpPr>
        <p:spPr>
          <a:xfrm>
            <a:off x="1115616" y="1412776"/>
            <a:ext cx="7582989" cy="4893900"/>
          </a:xfrm>
          <a:prstGeom prst="rect">
            <a:avLst/>
          </a:prstGeom>
        </p:spPr>
        <p:txBody>
          <a:bodyPr spcFirstLastPara="1" wrap="square" lIns="91425" tIns="91425" rIns="91425" bIns="91425" anchor="t" anchorCtr="0">
            <a:noAutofit/>
          </a:bodyPr>
          <a:lstStyle/>
          <a:p>
            <a:pPr marL="0" lvl="0" indent="0" algn="just">
              <a:buNone/>
            </a:pPr>
            <a:r>
              <a:rPr lang="pt-BR" b="1" dirty="0" smtClean="0"/>
              <a:t>A aprendizagem sobre o Sistema de Escrita Alfabética é uma aprendizagem conceitual:</a:t>
            </a:r>
          </a:p>
          <a:p>
            <a:pPr marL="0" lvl="0" indent="0" algn="just">
              <a:buNone/>
            </a:pPr>
            <a:endParaRPr lang="pt-BR" sz="2400" b="1" dirty="0"/>
          </a:p>
          <a:p>
            <a:pPr marL="0" lvl="0" indent="0">
              <a:buNone/>
            </a:pPr>
            <a:endParaRPr lang="pt-BR" sz="2400" b="1" dirty="0" smtClean="0"/>
          </a:p>
          <a:p>
            <a:pPr marL="0" lvl="0" indent="0">
              <a:buNone/>
            </a:pPr>
            <a:endParaRPr lang="pt-BR" sz="1100" b="1" dirty="0" smtClean="0"/>
          </a:p>
          <a:p>
            <a:pPr marL="0" lvl="0" indent="0">
              <a:buNone/>
            </a:pPr>
            <a:r>
              <a:rPr lang="pt-BR" sz="2400" b="1" dirty="0" smtClean="0"/>
              <a:t>QUAIS</a:t>
            </a:r>
          </a:p>
          <a:p>
            <a:pPr marL="0" lvl="0" indent="0">
              <a:buNone/>
            </a:pPr>
            <a:r>
              <a:rPr lang="pt-BR" sz="2400" b="1" dirty="0" smtClean="0"/>
              <a:t>QUANTAS</a:t>
            </a:r>
          </a:p>
          <a:p>
            <a:pPr marL="0" lvl="0" indent="0">
              <a:buNone/>
            </a:pPr>
            <a:r>
              <a:rPr lang="pt-BR" sz="2400" b="1" dirty="0" smtClean="0"/>
              <a:t>EM QUE ORDEM</a:t>
            </a:r>
            <a:endParaRPr sz="2400" b="1" dirty="0"/>
          </a:p>
        </p:txBody>
      </p:sp>
      <p:sp>
        <p:nvSpPr>
          <p:cNvPr id="5" name="Botão de ação: Voltar ou Anterior 4">
            <a:hlinkClick r:id="rId3"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645" y="2780928"/>
            <a:ext cx="3696411"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have direita 1"/>
          <p:cNvSpPr/>
          <p:nvPr/>
        </p:nvSpPr>
        <p:spPr>
          <a:xfrm>
            <a:off x="3995936" y="3284984"/>
            <a:ext cx="288032" cy="1368152"/>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221718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TEMATIZAÇÃO DA PRÁTICA</a:t>
            </a:r>
            <a:endParaRPr sz="2400" b="1" dirty="0"/>
          </a:p>
        </p:txBody>
      </p:sp>
      <p:sp>
        <p:nvSpPr>
          <p:cNvPr id="120" name="Shape 120"/>
          <p:cNvSpPr txBox="1">
            <a:spLocks noGrp="1"/>
          </p:cNvSpPr>
          <p:nvPr>
            <p:ph type="body" idx="1"/>
          </p:nvPr>
        </p:nvSpPr>
        <p:spPr>
          <a:xfrm>
            <a:off x="1115616" y="1412776"/>
            <a:ext cx="7582989" cy="4893900"/>
          </a:xfrm>
          <a:prstGeom prst="rect">
            <a:avLst/>
          </a:prstGeom>
        </p:spPr>
        <p:txBody>
          <a:bodyPr spcFirstLastPara="1" wrap="square" lIns="91425" tIns="91425" rIns="91425" bIns="91425" anchor="t" anchorCtr="0">
            <a:noAutofit/>
          </a:bodyPr>
          <a:lstStyle/>
          <a:p>
            <a:pPr lvl="0" indent="-457200" algn="ctr">
              <a:buFont typeface="+mj-lt"/>
              <a:buAutoNum type="arabicPeriod"/>
            </a:pPr>
            <a:endParaRPr lang="pt-BR" sz="2400" b="1" dirty="0" smtClean="0"/>
          </a:p>
          <a:p>
            <a:pPr lvl="0" indent="-457200" algn="ctr">
              <a:buFont typeface="+mj-lt"/>
              <a:buAutoNum type="arabicPeriod"/>
            </a:pPr>
            <a:r>
              <a:rPr lang="pt-BR" sz="2400" b="1" dirty="0" smtClean="0"/>
              <a:t>A CONSTRUÇÃO DA ESCRITA PELA CRIANÇA: VÍDEO DA ESCRITA DE VINÍCIUS</a:t>
            </a:r>
          </a:p>
          <a:p>
            <a:pPr lvl="0" indent="-457200" algn="ctr">
              <a:buFont typeface="+mj-lt"/>
              <a:buAutoNum type="arabicPeriod"/>
            </a:pPr>
            <a:endParaRPr lang="pt-BR" sz="2400" b="1" dirty="0"/>
          </a:p>
          <a:p>
            <a:pPr lvl="0" indent="-457200" algn="ctr">
              <a:buFont typeface="+mj-lt"/>
              <a:buAutoNum type="arabicPeriod"/>
            </a:pPr>
            <a:endParaRPr lang="pt-BR" sz="2400" b="1" dirty="0" smtClean="0"/>
          </a:p>
          <a:p>
            <a:pPr lvl="0" indent="-457200" algn="ctr">
              <a:buFont typeface="+mj-lt"/>
              <a:buAutoNum type="arabicPeriod"/>
            </a:pPr>
            <a:r>
              <a:rPr lang="pt-BR" sz="2400" b="1" dirty="0" smtClean="0"/>
              <a:t>ANÁLISE DE SITUCAÇÃO DE ESCRITA DE PARLENDA</a:t>
            </a:r>
            <a:endParaRPr sz="2400" b="1"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
        <p:nvSpPr>
          <p:cNvPr id="7" name="Botão de ação: Voltar ou Anterior 6">
            <a:hlinkClick r:id="rId4"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63350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65474" y="665975"/>
            <a:ext cx="7150941"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t>ATIVIDADE EM GRUPO</a:t>
            </a:r>
            <a:endParaRPr sz="2400" b="1" dirty="0"/>
          </a:p>
        </p:txBody>
      </p:sp>
      <p:sp>
        <p:nvSpPr>
          <p:cNvPr id="120" name="Shape 120"/>
          <p:cNvSpPr txBox="1">
            <a:spLocks noGrp="1"/>
          </p:cNvSpPr>
          <p:nvPr>
            <p:ph type="body" idx="1"/>
          </p:nvPr>
        </p:nvSpPr>
        <p:spPr>
          <a:xfrm>
            <a:off x="1115616" y="1412776"/>
            <a:ext cx="7582989" cy="4893900"/>
          </a:xfrm>
          <a:prstGeom prst="rect">
            <a:avLst/>
          </a:prstGeom>
        </p:spPr>
        <p:txBody>
          <a:bodyPr spcFirstLastPara="1" wrap="square" lIns="91425" tIns="91425" rIns="91425" bIns="91425" anchor="t" anchorCtr="0">
            <a:noAutofit/>
          </a:bodyPr>
          <a:lstStyle/>
          <a:p>
            <a:pPr marL="0" lvl="0" indent="0" algn="ctr">
              <a:buNone/>
            </a:pPr>
            <a:r>
              <a:rPr lang="pt-BR" sz="2400" b="1" dirty="0" smtClean="0"/>
              <a:t>Em quartetos, realizar a análise da atividade  a partir das questões norteadoras:</a:t>
            </a:r>
          </a:p>
          <a:p>
            <a:pPr marL="0" lvl="0" indent="0" algn="ctr">
              <a:buNone/>
            </a:pPr>
            <a:endParaRPr lang="pt-BR" sz="2400" b="1" dirty="0"/>
          </a:p>
          <a:p>
            <a:pPr marL="342900" indent="-342900"/>
            <a:r>
              <a:rPr lang="pt-BR" sz="2400" b="1" dirty="0" smtClean="0"/>
              <a:t>Qual a situação comunicativa em que a atividade está inserida?</a:t>
            </a:r>
          </a:p>
          <a:p>
            <a:pPr marL="342900" indent="-342900"/>
            <a:r>
              <a:rPr lang="pt-BR" sz="2400" b="1" dirty="0" smtClean="0"/>
              <a:t>Qual a situação problema que as crianças precisam resolver?</a:t>
            </a:r>
          </a:p>
          <a:p>
            <a:pPr marL="342900" indent="-342900"/>
            <a:r>
              <a:rPr lang="pt-BR" sz="2400" b="1" dirty="0" smtClean="0"/>
              <a:t>Que saberes estão sendo mobilizados sobre o SEA?</a:t>
            </a:r>
          </a:p>
          <a:p>
            <a:pPr marL="342900" indent="-342900"/>
            <a:r>
              <a:rPr lang="pt-BR" sz="2400" b="1" dirty="0" smtClean="0"/>
              <a:t>O que a professora considerou para realizar a atividade?</a:t>
            </a:r>
          </a:p>
          <a:p>
            <a:pPr marL="0" lvl="0" indent="0" algn="ctr">
              <a:buNone/>
            </a:pPr>
            <a:endParaRPr lang="pt-BR" sz="2400" b="1" dirty="0"/>
          </a:p>
          <a:p>
            <a:pPr marL="0" lvl="0" indent="0" algn="just">
              <a:buNone/>
            </a:pPr>
            <a:endParaRPr lang="pt-BR" b="1" dirty="0"/>
          </a:p>
          <a:p>
            <a:pPr marL="0" lvl="0" indent="0" algn="just">
              <a:buNone/>
            </a:pPr>
            <a:endParaRPr sz="2800" b="1"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
        <p:nvSpPr>
          <p:cNvPr id="7" name="Botão de ação: Voltar ou Anterior 6">
            <a:hlinkClick r:id="rId4" action="ppaction://hlinksldjump" highlightClick="1"/>
          </p:cNvPr>
          <p:cNvSpPr/>
          <p:nvPr/>
        </p:nvSpPr>
        <p:spPr>
          <a:xfrm>
            <a:off x="8028384" y="6021288"/>
            <a:ext cx="1008112" cy="764704"/>
          </a:xfrm>
          <a:prstGeom prst="actionButtonBackPrevio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34254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Shape 183"/>
          <p:cNvSpPr txBox="1">
            <a:spLocks/>
          </p:cNvSpPr>
          <p:nvPr/>
        </p:nvSpPr>
        <p:spPr>
          <a:xfrm>
            <a:off x="1187624" y="260648"/>
            <a:ext cx="7416824" cy="154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1pPr>
            <a:lvl2pPr marR="0" lvl="1"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2pPr>
            <a:lvl3pPr marR="0" lvl="2"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3pPr>
            <a:lvl4pPr marR="0" lvl="3"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4pPr>
            <a:lvl5pPr marR="0" lvl="4"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5pPr>
            <a:lvl6pPr marR="0" lvl="5"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6pPr>
            <a:lvl7pPr marR="0" lvl="6"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7pPr>
            <a:lvl8pPr marR="0" lvl="7"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8pPr>
            <a:lvl9pPr marR="0" lvl="8"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9pPr>
          </a:lstStyle>
          <a:p>
            <a:pPr algn="ctr"/>
            <a:r>
              <a:rPr lang="pt-BR" sz="5400" b="1" dirty="0" smtClean="0">
                <a:solidFill>
                  <a:schemeClr val="bg1"/>
                </a:solidFill>
              </a:rPr>
              <a:t>Combinados</a:t>
            </a:r>
            <a:endParaRPr lang="en" sz="5400" b="1" dirty="0">
              <a:solidFill>
                <a:schemeClr val="bg1"/>
              </a:solidFill>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5737488"/>
            <a:ext cx="1615440" cy="1124744"/>
          </a:xfrm>
          <a:prstGeom prst="rect">
            <a:avLst/>
          </a:prstGeom>
        </p:spPr>
      </p:pic>
    </p:spTree>
    <p:extLst>
      <p:ext uri="{BB962C8B-B14F-4D97-AF65-F5344CB8AC3E}">
        <p14:creationId xmlns:p14="http://schemas.microsoft.com/office/powerpoint/2010/main" val="301502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Shape 183"/>
          <p:cNvSpPr txBox="1">
            <a:spLocks/>
          </p:cNvSpPr>
          <p:nvPr/>
        </p:nvSpPr>
        <p:spPr>
          <a:xfrm>
            <a:off x="1187624" y="260648"/>
            <a:ext cx="7416824" cy="154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1pPr>
            <a:lvl2pPr marR="0" lvl="1"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2pPr>
            <a:lvl3pPr marR="0" lvl="2"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3pPr>
            <a:lvl4pPr marR="0" lvl="3"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4pPr>
            <a:lvl5pPr marR="0" lvl="4"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5pPr>
            <a:lvl6pPr marR="0" lvl="5"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6pPr>
            <a:lvl7pPr marR="0" lvl="6"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7pPr>
            <a:lvl8pPr marR="0" lvl="7"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8pPr>
            <a:lvl9pPr marR="0" lvl="8" algn="l" rtl="0">
              <a:lnSpc>
                <a:spcPct val="100000"/>
              </a:lnSpc>
              <a:spcBef>
                <a:spcPts val="0"/>
              </a:spcBef>
              <a:spcAft>
                <a:spcPts val="0"/>
              </a:spcAft>
              <a:buClr>
                <a:srgbClr val="39C0BA"/>
              </a:buClr>
              <a:buSzPts val="1800"/>
              <a:buFont typeface="Quicksand"/>
              <a:buNone/>
              <a:defRPr sz="1800" b="0" i="0" u="none" strike="noStrike" cap="none">
                <a:solidFill>
                  <a:srgbClr val="39C0BA"/>
                </a:solidFill>
                <a:latin typeface="Quicksand"/>
                <a:ea typeface="Quicksand"/>
                <a:cs typeface="Quicksand"/>
                <a:sym typeface="Quicksand"/>
              </a:defRPr>
            </a:lvl9pPr>
          </a:lstStyle>
          <a:p>
            <a:pPr algn="ctr"/>
            <a:r>
              <a:rPr lang="en" sz="5400" b="1" dirty="0" smtClean="0">
                <a:solidFill>
                  <a:schemeClr val="bg1"/>
                </a:solidFill>
              </a:rPr>
              <a:t>Leitura pelo formador</a:t>
            </a:r>
            <a:endParaRPr lang="en" sz="5400" b="1" dirty="0">
              <a:solidFill>
                <a:schemeClr val="bg1"/>
              </a:solidFill>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733256"/>
            <a:ext cx="1615440" cy="1124744"/>
          </a:xfrm>
          <a:prstGeom prst="rect">
            <a:avLst/>
          </a:prstGeom>
        </p:spPr>
      </p:pic>
    </p:spTree>
    <p:extLst>
      <p:ext uri="{BB962C8B-B14F-4D97-AF65-F5344CB8AC3E}">
        <p14:creationId xmlns:p14="http://schemas.microsoft.com/office/powerpoint/2010/main" val="22805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728" y="3681634"/>
            <a:ext cx="2448272" cy="31763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384"/>
            <a:ext cx="2376264"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7303" y="126279"/>
            <a:ext cx="1009650" cy="1933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694" y="321541"/>
            <a:ext cx="1400175" cy="1543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C:\Users\7906706\AppData\Local\Temp\38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167" y="4725144"/>
            <a:ext cx="2540713" cy="2119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tângulo 11"/>
          <p:cNvSpPr/>
          <p:nvPr/>
        </p:nvSpPr>
        <p:spPr>
          <a:xfrm>
            <a:off x="29285" y="278136"/>
            <a:ext cx="786369" cy="6301726"/>
          </a:xfrm>
          <a:prstGeom prst="rect">
            <a:avLst/>
          </a:prstGeom>
          <a:noFill/>
        </p:spPr>
        <p:txBody>
          <a:bodyPr vert="wordArtVert"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pt-BR" sz="3600" b="1" spc="150" dirty="0" smtClean="0">
                <a:ln w="11430"/>
                <a:solidFill>
                  <a:srgbClr val="F8F8F8"/>
                </a:solidFill>
                <a:effectLst>
                  <a:outerShdw blurRad="25400" algn="tl" rotWithShape="0">
                    <a:srgbClr val="000000">
                      <a:alpha val="43000"/>
                    </a:srgbClr>
                  </a:outerShdw>
                </a:effectLst>
              </a:rPr>
              <a:t>DOCUMENTOS</a:t>
            </a:r>
            <a:endParaRPr lang="pt-BR" sz="3600" b="1" spc="150" dirty="0">
              <a:ln w="11430"/>
              <a:solidFill>
                <a:srgbClr val="F8F8F8"/>
              </a:solidFill>
              <a:effectLst>
                <a:outerShdw blurRad="25400" algn="tl" rotWithShape="0">
                  <a:srgbClr val="000000">
                    <a:alpha val="43000"/>
                  </a:srgbClr>
                </a:outerShdw>
              </a:effectLst>
            </a:endParaRPr>
          </a:p>
        </p:txBody>
      </p:sp>
      <p:sp>
        <p:nvSpPr>
          <p:cNvPr id="14" name="Seta para a direita 13"/>
          <p:cNvSpPr/>
          <p:nvPr/>
        </p:nvSpPr>
        <p:spPr>
          <a:xfrm rot="16200000">
            <a:off x="1511660" y="3644776"/>
            <a:ext cx="1296144" cy="8994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24" name="Seta para a direita 23"/>
          <p:cNvSpPr/>
          <p:nvPr/>
        </p:nvSpPr>
        <p:spPr>
          <a:xfrm>
            <a:off x="3491880" y="965097"/>
            <a:ext cx="2736304" cy="8994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25" name="Seta para a direita 24"/>
          <p:cNvSpPr/>
          <p:nvPr/>
        </p:nvSpPr>
        <p:spPr>
          <a:xfrm rot="5400000">
            <a:off x="6999525" y="2338842"/>
            <a:ext cx="1296144" cy="8994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26" name="Seta para a direita 25"/>
          <p:cNvSpPr/>
          <p:nvPr/>
        </p:nvSpPr>
        <p:spPr>
          <a:xfrm rot="10800000">
            <a:off x="3734593" y="5287115"/>
            <a:ext cx="2736304" cy="89949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8724" y="2788589"/>
            <a:ext cx="1615440" cy="11247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t>Trilha da formação</a:t>
            </a:r>
            <a:endParaRPr dirty="0"/>
          </a:p>
        </p:txBody>
      </p:sp>
      <p:sp>
        <p:nvSpPr>
          <p:cNvPr id="84" name="Shape 84"/>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a:solidFill>
                  <a:srgbClr val="2E3037"/>
                </a:solidFill>
                <a:latin typeface="Quicksand"/>
                <a:ea typeface="Quicksand"/>
                <a:cs typeface="Quicksand"/>
                <a:sym typeface="Quicksand"/>
              </a:rPr>
              <a:t>1</a:t>
            </a:r>
            <a:endParaRPr sz="3000">
              <a:solidFill>
                <a:srgbClr val="2E3037"/>
              </a:solidFill>
              <a:latin typeface="Quicksand"/>
              <a:ea typeface="Quicksand"/>
              <a:cs typeface="Quicksand"/>
              <a:sym typeface="Quicksand"/>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00961483"/>
              </p:ext>
            </p:extLst>
          </p:nvPr>
        </p:nvGraphicFramePr>
        <p:xfrm>
          <a:off x="1331640" y="908720"/>
          <a:ext cx="7632848"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2996952"/>
            <a:ext cx="1008112" cy="10081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0477" y="2852936"/>
            <a:ext cx="1125699" cy="127362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m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smtClean="0"/>
              <a:t>Conceitos fundantes</a:t>
            </a:r>
            <a:endParaRPr dirty="0"/>
          </a:p>
        </p:txBody>
      </p:sp>
      <p:sp>
        <p:nvSpPr>
          <p:cNvPr id="84" name="Shape 84"/>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dirty="0" smtClean="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extLst>
      <p:ext uri="{BB962C8B-B14F-4D97-AF65-F5344CB8AC3E}">
        <p14:creationId xmlns:p14="http://schemas.microsoft.com/office/powerpoint/2010/main" val="1225691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smtClean="0">
                <a:solidFill>
                  <a:srgbClr val="39C0BA"/>
                </a:solidFill>
              </a:rPr>
              <a:t>Linguagem, língua e ensino</a:t>
            </a:r>
            <a:endParaRPr sz="2400" b="1" dirty="0">
              <a:solidFill>
                <a:srgbClr val="39C0BA"/>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20888"/>
            <a:ext cx="1379000" cy="265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2771800" y="1916832"/>
            <a:ext cx="6120680" cy="3785652"/>
          </a:xfrm>
          <a:prstGeom prst="rect">
            <a:avLst/>
          </a:prstGeom>
          <a:noFill/>
        </p:spPr>
        <p:txBody>
          <a:bodyPr wrap="square" rtlCol="0">
            <a:spAutoFit/>
          </a:bodyPr>
          <a:lstStyle/>
          <a:p>
            <a:pPr algn="just">
              <a:lnSpc>
                <a:spcPct val="150000"/>
              </a:lnSpc>
            </a:pPr>
            <a:r>
              <a:rPr lang="pt-BR" sz="1600" dirty="0" smtClean="0">
                <a:solidFill>
                  <a:schemeClr val="bg1"/>
                </a:solidFill>
              </a:rPr>
              <a:t>A primeira </a:t>
            </a:r>
            <a:r>
              <a:rPr lang="pt-BR" sz="1600" dirty="0">
                <a:solidFill>
                  <a:schemeClr val="bg1"/>
                </a:solidFill>
              </a:rPr>
              <a:t>concebe a </a:t>
            </a:r>
            <a:r>
              <a:rPr lang="pt-BR" sz="1600" b="1" u="sng" dirty="0">
                <a:solidFill>
                  <a:schemeClr val="bg1"/>
                </a:solidFill>
              </a:rPr>
              <a:t>linguagem como representação do pensamento</a:t>
            </a:r>
            <a:r>
              <a:rPr lang="pt-BR" sz="1600" dirty="0">
                <a:solidFill>
                  <a:schemeClr val="bg1"/>
                </a:solidFill>
              </a:rPr>
              <a:t>, como espelho do mundo e das pessoas. Na perspectiva dessa concepção, escrever seria representar o que se pensa. Ler, então, seria um exercício de descobrir o que o escritor pensa, já que ele teria retratado seu pensamento no texto. Não haveria, pois, espaço de interlocução efetiva entre escritor e leitor, e a conclusão inevitável dessa forma de compreender a linguagem é que, quem não escreve ou não lê “bem”, é porque não pensa adequadamente</a:t>
            </a:r>
            <a:r>
              <a:rPr lang="pt-BR" sz="1600" dirty="0" smtClean="0">
                <a:solidFill>
                  <a:schemeClr val="bg1"/>
                </a:solidFill>
              </a:rPr>
              <a:t>.</a:t>
            </a:r>
          </a:p>
          <a:p>
            <a:pPr algn="ctr">
              <a:lnSpc>
                <a:spcPct val="150000"/>
              </a:lnSpc>
            </a:pPr>
            <a:r>
              <a:rPr lang="pt-BR" sz="1600" b="1" dirty="0" smtClean="0">
                <a:solidFill>
                  <a:schemeClr val="bg1"/>
                </a:solidFill>
              </a:rPr>
              <a:t>(SÃO PAULO, 2017, p. 66)</a:t>
            </a:r>
            <a:endParaRPr lang="pt-BR" sz="1600" b="1" dirty="0">
              <a:solidFill>
                <a:schemeClr val="bg1"/>
              </a:solidFill>
            </a:endParaRP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560" y="0"/>
            <a:ext cx="1615440" cy="11247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1290</Words>
  <Application>Microsoft Office PowerPoint</Application>
  <PresentationFormat>Apresentação na tela (4:3)</PresentationFormat>
  <Paragraphs>99</Paragraphs>
  <Slides>29</Slides>
  <Notes>29</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29</vt:i4>
      </vt:variant>
    </vt:vector>
  </HeadingPairs>
  <TitlesOfParts>
    <vt:vector size="32" baseType="lpstr">
      <vt:lpstr>Arial</vt:lpstr>
      <vt:lpstr>Quicksand</vt:lpstr>
      <vt:lpstr>Eleanor template</vt:lpstr>
      <vt:lpstr>IMPLEMENTAÇÃO Currículo da Cidade Língua Portuguesa 1º encontro</vt:lpstr>
      <vt:lpstr>Primeiro encontro - objetivos</vt:lpstr>
      <vt:lpstr>Apresentação do PowerPoint</vt:lpstr>
      <vt:lpstr>Apresentação do PowerPoint</vt:lpstr>
      <vt:lpstr>Apresentação do PowerPoint</vt:lpstr>
      <vt:lpstr>Trilha da formação</vt:lpstr>
      <vt:lpstr>Apresentação do PowerPoint</vt:lpstr>
      <vt:lpstr>Conceitos fundantes</vt:lpstr>
      <vt:lpstr>Linguagem, língua e ensino</vt:lpstr>
      <vt:lpstr>Apresentação do PowerPoint</vt:lpstr>
      <vt:lpstr>Linguagem, língua e ensino</vt:lpstr>
      <vt:lpstr>Apresentação do PowerPoint</vt:lpstr>
      <vt:lpstr>Linguagem, língua e ensino</vt:lpstr>
      <vt:lpstr>Apresentação do PowerPoint</vt:lpstr>
      <vt:lpstr>Apresentação do PowerPoint</vt:lpstr>
      <vt:lpstr>TEXTO</vt:lpstr>
      <vt:lpstr>CONTEXTO DE PRODUÇÃO</vt:lpstr>
      <vt:lpstr>GÊNEROS DO DISCURSO</vt:lpstr>
      <vt:lpstr>VARIEDADE LINGUÍSTICA E PRECONCEITO</vt:lpstr>
      <vt:lpstr>Outros conceitos</vt:lpstr>
      <vt:lpstr>Apresentação do PowerPoint</vt:lpstr>
      <vt:lpstr>LINGUAGEM ORAL</vt:lpstr>
      <vt:lpstr>ORALIZAÇÃO E ORALIDADE</vt:lpstr>
      <vt:lpstr>MULTILETRAMENTO E MULTIMODALIDADE</vt:lpstr>
      <vt:lpstr>ALFABETIZAÇÃO</vt:lpstr>
      <vt:lpstr>CONCEPÇÃO DE ALFABETIZAÇÃO</vt:lpstr>
      <vt:lpstr>CONCEPÇÃO DE ALFABETIZAÇÃO</vt:lpstr>
      <vt:lpstr>TEMATIZAÇÃO DA PRÁTICA</vt:lpstr>
      <vt:lpstr>ATIVIDADE EM GRUPO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7906706</dc:creator>
  <cp:lastModifiedBy>Felipe Costa</cp:lastModifiedBy>
  <cp:revision>32</cp:revision>
  <dcterms:modified xsi:type="dcterms:W3CDTF">2018-02-28T16:37:16Z</dcterms:modified>
</cp:coreProperties>
</file>